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3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40"/>
  </p:notesMasterIdLst>
  <p:sldIdLst>
    <p:sldId id="256" r:id="rId2"/>
    <p:sldId id="674" r:id="rId3"/>
    <p:sldId id="521" r:id="rId4"/>
    <p:sldId id="526" r:id="rId5"/>
    <p:sldId id="525" r:id="rId6"/>
    <p:sldId id="523" r:id="rId7"/>
    <p:sldId id="528" r:id="rId8"/>
    <p:sldId id="522" r:id="rId9"/>
    <p:sldId id="529" r:id="rId10"/>
    <p:sldId id="530" r:id="rId11"/>
    <p:sldId id="673" r:id="rId12"/>
    <p:sldId id="532" r:id="rId13"/>
    <p:sldId id="533" r:id="rId14"/>
    <p:sldId id="545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82" r:id="rId45"/>
    <p:sldId id="576" r:id="rId46"/>
    <p:sldId id="577" r:id="rId47"/>
    <p:sldId id="578" r:id="rId48"/>
    <p:sldId id="579" r:id="rId49"/>
    <p:sldId id="580" r:id="rId50"/>
    <p:sldId id="583" r:id="rId51"/>
    <p:sldId id="581" r:id="rId52"/>
    <p:sldId id="584" r:id="rId53"/>
    <p:sldId id="633" r:id="rId54"/>
    <p:sldId id="585" r:id="rId55"/>
    <p:sldId id="586" r:id="rId56"/>
    <p:sldId id="587" r:id="rId57"/>
    <p:sldId id="588" r:id="rId58"/>
    <p:sldId id="590" r:id="rId59"/>
    <p:sldId id="591" r:id="rId60"/>
    <p:sldId id="672" r:id="rId61"/>
    <p:sldId id="592" r:id="rId62"/>
    <p:sldId id="593" r:id="rId63"/>
    <p:sldId id="594" r:id="rId64"/>
    <p:sldId id="595" r:id="rId65"/>
    <p:sldId id="596" r:id="rId66"/>
    <p:sldId id="597" r:id="rId67"/>
    <p:sldId id="598" r:id="rId68"/>
    <p:sldId id="599" r:id="rId69"/>
    <p:sldId id="600" r:id="rId70"/>
    <p:sldId id="601" r:id="rId71"/>
    <p:sldId id="602" r:id="rId72"/>
    <p:sldId id="603" r:id="rId73"/>
    <p:sldId id="604" r:id="rId74"/>
    <p:sldId id="605" r:id="rId75"/>
    <p:sldId id="606" r:id="rId76"/>
    <p:sldId id="607" r:id="rId77"/>
    <p:sldId id="608" r:id="rId78"/>
    <p:sldId id="609" r:id="rId79"/>
    <p:sldId id="610" r:id="rId80"/>
    <p:sldId id="611" r:id="rId81"/>
    <p:sldId id="612" r:id="rId82"/>
    <p:sldId id="613" r:id="rId83"/>
    <p:sldId id="614" r:id="rId84"/>
    <p:sldId id="615" r:id="rId85"/>
    <p:sldId id="616" r:id="rId86"/>
    <p:sldId id="617" r:id="rId87"/>
    <p:sldId id="618" r:id="rId88"/>
    <p:sldId id="619" r:id="rId89"/>
    <p:sldId id="620" r:id="rId90"/>
    <p:sldId id="621" r:id="rId91"/>
    <p:sldId id="622" r:id="rId92"/>
    <p:sldId id="623" r:id="rId93"/>
    <p:sldId id="624" r:id="rId94"/>
    <p:sldId id="625" r:id="rId95"/>
    <p:sldId id="626" r:id="rId96"/>
    <p:sldId id="627" r:id="rId97"/>
    <p:sldId id="628" r:id="rId98"/>
    <p:sldId id="629" r:id="rId99"/>
    <p:sldId id="630" r:id="rId100"/>
    <p:sldId id="631" r:id="rId101"/>
    <p:sldId id="632" r:id="rId102"/>
    <p:sldId id="634" r:id="rId103"/>
    <p:sldId id="635" r:id="rId104"/>
    <p:sldId id="636" r:id="rId105"/>
    <p:sldId id="637" r:id="rId106"/>
    <p:sldId id="638" r:id="rId107"/>
    <p:sldId id="639" r:id="rId108"/>
    <p:sldId id="641" r:id="rId109"/>
    <p:sldId id="640" r:id="rId110"/>
    <p:sldId id="671" r:id="rId111"/>
    <p:sldId id="643" r:id="rId112"/>
    <p:sldId id="644" r:id="rId113"/>
    <p:sldId id="645" r:id="rId114"/>
    <p:sldId id="646" r:id="rId115"/>
    <p:sldId id="647" r:id="rId116"/>
    <p:sldId id="648" r:id="rId117"/>
    <p:sldId id="649" r:id="rId118"/>
    <p:sldId id="650" r:id="rId119"/>
    <p:sldId id="651" r:id="rId120"/>
    <p:sldId id="652" r:id="rId121"/>
    <p:sldId id="653" r:id="rId122"/>
    <p:sldId id="654" r:id="rId123"/>
    <p:sldId id="655" r:id="rId124"/>
    <p:sldId id="656" r:id="rId125"/>
    <p:sldId id="657" r:id="rId126"/>
    <p:sldId id="658" r:id="rId127"/>
    <p:sldId id="659" r:id="rId128"/>
    <p:sldId id="660" r:id="rId129"/>
    <p:sldId id="661" r:id="rId130"/>
    <p:sldId id="662" r:id="rId131"/>
    <p:sldId id="663" r:id="rId132"/>
    <p:sldId id="664" r:id="rId133"/>
    <p:sldId id="665" r:id="rId134"/>
    <p:sldId id="666" r:id="rId135"/>
    <p:sldId id="667" r:id="rId136"/>
    <p:sldId id="668" r:id="rId137"/>
    <p:sldId id="669" r:id="rId138"/>
    <p:sldId id="670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/>
    <p:restoredTop sz="80514"/>
  </p:normalViewPr>
  <p:slideViewPr>
    <p:cSldViewPr snapToGrid="0" snapToObjects="1">
      <p:cViewPr varScale="1">
        <p:scale>
          <a:sx n="91" d="100"/>
          <a:sy n="9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05:53.3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1971 19 24575,'-1'-1'0,"0"1"0,0-1 0,0 0 0,0 1 0,0-1 0,0 1 0,0-1 0,-1 1 0,1-1 0,0 1 0,0 0 0,-1 0 0,1-1 0,0 1 0,0 0 0,-2 1 0,-6-2 0,-315-10 0,230 11 0,-1042 0 0,1126 0 0,1 0 0,-1 1 0,0 0 0,1 1 0,-1 0 0,1 0 0,-1 1 0,1 1 0,0-1 0,-9 6 0,7-2 0,1 0 0,1 0 0,-1 1 0,1 0 0,1 1 0,-1 0 0,-12 19 0,-3 6 0,1 1 0,2 0 0,2 2 0,1 0 0,2 1 0,2 1 0,1 0 0,2 1 0,2 0 0,2 1 0,-5 81 0,12-116 0,3 242 0,1-223 0,1 0 0,1 0 0,1-1 0,2 0 0,0 0 0,14 25 0,-1-1 0,-16-32 0,2-1 0,0 0 0,1 0 0,0-1 0,1 0 0,1 0 0,0-1 0,15 13 0,-16-20 0,1 0 0,-1-1 0,1 0 0,0 0 0,0-1 0,0-1 0,17 3 0,7 3 0,26 7 0,1-3 0,108 8 0,131-11 0,-262-9 0,948-1 0,-430-2 0,-202 4 0,391-4 0,-631-6 0,140-28 0,-143 18 0,-73 13 0,-1-2 0,0-2 0,0-2 0,48-19 0,-81 27 0,-1 0 0,1 0 0,0 0 0,-1-1 0,0 1 0,0-1 0,0 0 0,-1-1 0,1 1 0,-1 0 0,0-1 0,0 0 0,0 0 0,-1 0 0,4-9 0,1-8 0,-1 1 0,5-35 0,-9 46 0,2-18 0,0 0 0,-1 0 0,-2 0 0,-3-31 0,1 43 0,-2 1 0,0-1 0,-1 0 0,0 1 0,-1 0 0,-1 0 0,0 0 0,-14-23 0,-6 1 0,-2 0 0,-1 3 0,-53-49 0,15 14 0,45 46 0,0 0 0,-2 2 0,-1 1 0,0 0 0,-1 2 0,-1 1 0,-1 1 0,0 2 0,-1 1 0,-51-17 0,-70-4 0,-184-17 0,273 43 0,-154-20 0,-397-55 0,259 55 0,0 29 0,169 2 0,-166-2-1365,275-1-5461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40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24575,'4'0'0,"0"0"0,0 0 0,-1 1 0,1-1 0,0 1 0,4 2 0,12 2 0,101 20-308,167 11-1,132-14-861,-397-22 1112,965 18-1361,8-20 472,-392-1 1174,1207 2-227,-171 104-1256,-1497-86-1695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6:27.7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1 582 24575,'195'0'0,"-15"0"0,62 0-474,1588 0-2164,936 0 4836,-2676-3-1853,106-16 0,84-29-124,-239 41-218,-25 4-3,311-65 0,-254 49 0,-1-3 0,100-46 0,-18-10 0,58-25 0,-167 84 0,1 2 0,87-20 0,23 11 0,231-10 0,165 28 0,-489 8 0,2908 3-2133,-2926-3-3925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6:31.1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1843 0 24575,'-1'2'0,"-1"0"0,1-1 0,-1 1 0,0-1 0,1 1 0,-1-1 0,0 0 0,0 1 0,0-1 0,0 0 0,0 0 0,0-1 0,0 1 0,-1 0 0,-1 0 0,-5 2 0,-22 10 0,0-2 0,0-1 0,-1-2 0,-1-1 0,-52 5 0,-170-5 0,153-7 0,-431 31 0,510-27 0,-32 9 0,36-8 0,0 0 0,-39 3 0,42-7 0,-8-1 0,0 2 0,0 0 0,0 1 0,1 2 0,-1 0 0,-34 14 0,13-1 0,-43 22 0,77-34 0,0 0 0,0 1 0,1 1 0,0 0 0,-14 14 0,18-16 0,-1 1 0,1 0 0,1 0 0,-1 0 0,1 1 0,1 0 0,-1 0 0,1 0 0,1 0 0,-1 1 0,1-1 0,1 1 0,0 0 0,0 0 0,1 0 0,-1 16 0,1-8 0,2-1 0,0 1 0,0 0 0,2-1 0,0 1 0,1-1 0,0 0 0,7 16 0,-7-24 0,0-1 0,0 1 0,0-1 0,1 0 0,0 0 0,0-1 0,1 1 0,0-1 0,0-1 0,0 1 0,1-1 0,0 0 0,0 0 0,0-1 0,0 0 0,1 0 0,15 5 0,18 1 0,1-1 0,0-2 0,59 2 0,-14-2 0,412 23 0,6-30 0,-214-2 0,3809 2 0,-3998-1 0,0-4 0,-1-5 0,101-24 0,-138 20 0,161-41 0,-215 51 0,0 0 0,1 0 0,-1-1 0,-1 0 0,1-1 0,-1 0 0,0 0 0,0-1 0,-1-1 0,0 1 0,9-12 0,-12 13 0,0-1 0,-1 0 0,0 0 0,0-1 0,-1 1 0,0-1 0,-1 1 0,1-1 0,-1 0 0,-1 0 0,1 0 0,-1 0 0,-1 0 0,0-1 0,0 1 0,-1-8 0,0 5 0,-1 0 0,0 0 0,-1 1 0,0-1 0,-1 1 0,0 0 0,0 0 0,-1 0 0,0 1 0,-13-18 0,8 16 0,0 0 0,0 0 0,-1 1 0,0 1 0,-1 0 0,0 1 0,-17-10 0,-5 2 0,0 2 0,0 1 0,-1 1 0,-1 2 0,-65-9 0,-436-34 0,-7 42 0,-3276 14-1365,3792-3-5461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51:12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2068 195 24575,'-2'-2'0,"0"0"0,0 1 0,-1-1 0,1 1 0,-1-1 0,0 1 0,1 0 0,-1 0 0,0 0 0,1 0 0,-6 0 0,-2-1 0,-396-69 0,286 54 0,-65-3 0,146 18 0,1 2 0,-70 8 0,93-5 0,0 1 0,1 1 0,-1 0 0,1 1 0,0 0 0,-25 16 0,25-14 0,5-3 0,0-1 0,0 0 0,-1-1 0,1 0 0,-20 3 0,-52 2 0,40-5 0,8 0 0,0 3 0,-55 14 0,40-7 0,-50 5 0,59-12 0,0 2 0,-62 20 0,62-14 0,20-8 0,0 1 0,0 1 0,1 0 0,0 2 0,-32 21 0,38-19 0,2 0 0,-1 1 0,2 0 0,0 1 0,-9 17 0,12-22 0,-2 7 0,1 0 0,0 1 0,1 0 0,1 0 0,0 0 0,1 0 0,-2 26 0,1 125 0,6 506 0,-1-660 0,2 0 0,0-1 0,0 0 0,1 1 0,1-1 0,0 0 0,0-1 0,2 1 0,9 16 0,-3-7 0,2-1 0,1-1 0,0-1 0,23 23 0,-30-34 0,1-1 0,0 1 0,0-2 0,1 1 0,0-1 0,1-1 0,-1 0 0,1 0 0,16 4 0,8 0 0,61 8 0,-48-10 0,56 8 0,120 0 0,107-16 0,-150-1 0,2452 1 0,-1389 1 0,-1237 0 0,99 1 0,156-20 0,-228 13 0,0-1 0,-1-2 0,0-2 0,0 0 0,-2-2 0,1-2 0,-2-1 0,35-23 0,180-118 0,-219 141 0,0-1 0,0-1 0,-2-1 0,0-1 0,-2-2 0,0 0 0,-1-1 0,-2-1 0,0-1 0,19-35 0,-13 15 0,37-98 0,-53 115 0,-1-1 0,-1-1 0,-1 1 0,2-56 0,-11-122 0,3 201 0,-2-1 0,1 1 0,-1 0 0,1 0 0,-2 0 0,1 0 0,-1 0 0,0 1 0,0-1 0,0 1 0,-1 0 0,0 0 0,0 0 0,0 0 0,-1 1 0,-6-6 0,-8-5 0,-1 1 0,-40-22 0,42 27 0,-25-14 0,-1 2 0,0 2 0,-71-19 0,45 18 0,-204-53 0,-341-36 0,308 63 0,-49-7 0,-6 24 0,-246 28 0,-2 0 0,443-7 0,-70-2 0,51 12 0,-309-4 0,418-3 0,-89-19 0,5 0 0,-93 8-1365,189 14-5461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51:28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24575,'119'0'0,"245"0"0,-16 0-546,151 0-2088,2162 0-6085,-1763 0 10398,4 0 5838,-235 0-4814,-601 4-4068,-39 0-5461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51:33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1105 126 24575,'-29'-2'0,"0"-1"0,-49-12 0,-2 0 0,57 12 0,-30-4 0,-74-2 0,-303 10 0,418 0 0,0 0 0,0 1 0,0 1 0,0-1 0,1 2 0,0 0 0,-1 0 0,1 1 0,1 1 0,-1-1 0,1 2 0,0 0 0,0 0 0,1 0 0,0 1 0,0 1 0,1 0 0,0 0 0,0 0 0,-5 11 0,9-11 0,0 0 0,1 0 0,0 0 0,0 0 0,1 1 0,1-1 0,0 1 0,0-1 0,1 20 0,-3 22 0,-5 40 0,6 127 0,3-113 0,-1-99 0,0 0 0,0 0 0,1 0 0,0 0 0,0 0 0,1 0 0,-1 0 0,5 9 0,-4-12 0,0 1 0,0 0 0,1-1 0,-1 0 0,1 0 0,0 0 0,0 0 0,0 0 0,0 0 0,1-1 0,-1 1 0,1-1 0,4 2 0,43 22 0,1-2 0,0-2 0,98 25 0,-81-35 0,116 4 0,-36-5 0,346 74 0,-373-61 0,796 130-1311,4-30-1,244-39 527,-171-87 2904,-327-2-830,-323 5-1289,520-5 0,-501-25 0,-2-22 0,-78 9 0,-257 39 0,503-78 0,-445 68 0,104-4 0,86 11 0,-200 6 0,888-1-585,-645 2 479,-271-1 129,-1-2 0,1-2 0,-1-1 0,71-19 0,148-58 380,-41 12-230,-202 63-173,16-3 0,54-24 0,-81 29 0,0-1 0,0 0 0,-1 0 0,0-1 0,0 0 0,-1-1 0,0 0 0,0-1 0,9-11 0,11-22 0,-2-1 0,36-78 0,-39 65 0,17-61 0,-25 66 0,-12 40 0,0-1 0,-2 1 0,1 0 0,-1-1 0,-1 0 0,0 1 0,-2-24 0,1 32 0,-1-1 0,1 0 0,-1 1 0,0-1 0,0 0 0,-1 1 0,1-1 0,-1 1 0,1 0 0,-1-1 0,0 1 0,0 0 0,-1 0 0,1 0 0,0 1 0,-1-1 0,0 0 0,0 1 0,0 0 0,0 0 0,0 0 0,0 0 0,0 0 0,-1 1 0,1-1 0,-1 1 0,1 0 0,-5-1 0,-28-5 0,26 6 0,0-1 0,-1 0 0,1-1 0,-10-3 0,-171-62 0,124 46 0,8 5 0,-89-15 0,-66 2 0,107 17 0,-778-50-919,516 46 676,-942-21-43,-3950 41 1280,3092-4-1905,2147 1-5915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52:25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24575,'33'0'0,"85"3"0,44 13 0,67 6-449,59 1-1346,1006 22-1074,12-45 2143,-829-2-213,839-37-73,-1000 26 900,681-10 987,-907 23-2039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52:27.7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1354 265 24575,'-1'-1'0,"1"-1"0,0 1 0,-1 0 0,1 0 0,-1-1 0,0 1 0,1 0 0,-1 0 0,0 0 0,0-1 0,0 1 0,0 0 0,0 0 0,0 0 0,0 1 0,-1-2 0,-24-17 0,13 11 0,-62-59 0,58 49 0,-1 1 0,-1 1 0,-1 0 0,-27-15 0,33 24 0,0 1 0,-1 1 0,0 0 0,-30-6 0,-63-3 0,103 14 0,-270-5 0,156 7 0,59-2 0,-3-2 0,1 4 0,-85 12 0,140-12 0,0-1 0,0 1 0,0 0 0,0 1 0,1 0 0,0 0 0,-1 0 0,1 1 0,0 0 0,1 0 0,-1 0 0,-8 9 0,7-5 0,1-1 0,1 1 0,-1 0 0,1 1 0,0-1 0,1 1 0,0 0 0,-3 12 0,0 6 0,2 0 0,0 1 0,2-1 0,1 1 0,2 39 0,0-34 0,0-20 0,0 0 0,0 1 0,1-1 0,5 18 0,-5-27 0,0 0 0,0 0 0,1-1 0,0 1 0,0 0 0,0-1 0,0 1 0,0-1 0,1 0 0,-1 0 0,1 0 0,0 0 0,0 0 0,0 0 0,0-1 0,1 0 0,-1 1 0,7 2 0,47 20 0,68 19 0,-80-29 0,34 16 0,-56-20 0,0-2 0,1-1 0,0 0 0,39 6 0,137 2 0,204-11 0,-289-6 0,-97 2 0,-8-1 0,1 0 0,0 0 0,-1-1 0,1 0 0,13-4 0,-22 4 0,0 0 0,1 0 0,-1 0 0,0 0 0,0 0 0,1 0 0,-1-1 0,0 1 0,0-1 0,-1 1 0,1-1 0,0 0 0,0 0 0,-1 0 0,1 0 0,-1 0 0,0 0 0,0 0 0,1 0 0,-1-1 0,-1 1 0,1 0 0,0-1 0,0 1 0,-1 0 0,0-1 0,1 1 0,-1-3 0,1-31 0,-1 0 0,-2 1 0,-8-46 0,8 71 0,-1 0 0,-1 0 0,1 0 0,-1 1 0,-1-1 0,0 1 0,0 0 0,-9-11 0,-8-8 0,-30-27 0,9 8 0,39 43-85,-1-1 0,1 1-1,-1-1 1,0 1 0,0 1-1,0-1 1,-1 1 0,1 0-1,-1 0 1,0 0 0,0 1-1,0 0 1,0 0 0,0 1-1,-12-2 1,-3 1-6741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3:04:02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1649 92 24575,'-858'0'0,"828"1"0,0 3 0,-1 0 0,1 2 0,1 1 0,-43 16 0,44-14 0,12-5 0,-1 0 0,-29 1 0,36-4 0,0 0 0,0 0 0,0 1 0,0 0 0,0 0 0,0 1 0,0 1 0,0-1 0,1 2 0,-14 7 0,-10 11 0,-43 21 0,75-43 0,-19 10 0,2 0 0,0 2 0,0 0 0,1 1 0,0 0 0,2 1 0,-22 27 0,29-31 0,0 1 0,0 0 0,1 1 0,1-1 0,0 2 0,0-1 0,2 0 0,-1 1 0,2 0 0,0 0 0,1 0 0,-2 22 0,5 183 0,0-82 0,0-121 0,0 0 0,0-1 0,2 0 0,-1 1 0,2-1 0,0 0 0,1 0 0,13 26 0,-13-31 0,1-1 0,0 1 0,0-1 0,1-1 0,0 1 0,1-1 0,0 0 0,0-1 0,0 0 0,1 0 0,0-1 0,1 0 0,13 7 0,136 49 0,-130-53 0,0-2 0,1-1 0,51 4 0,250-9 0,-150-4 0,-120 2 0,0-2 0,64-13 0,-91 10 0,253-35 0,-244 38 0,-8 1 0,0-2 0,54-11 0,-32-1 0,226-50 0,-244 58 0,58-20 0,24-6 0,-94 27 0,0-1 0,41-18 0,15-5 0,-64 24 0,0 0 0,0-1 0,-1-1 0,0-1 0,26-19 0,-33 21 0,-1-1 0,1 1 0,-2-2 0,1 0 0,-2 0 0,1 0 0,-1-1 0,-1 0 0,9-18 0,-11 15 0,-1 1 0,-1-1 0,-1 0 0,0 0 0,0 0 0,-1 0 0,-1 0 0,-3-24 0,2 7 0,0 24 0,0 0 0,0 0 0,0 0 0,-1 0 0,0 0 0,-1 0 0,1 0 0,-1 1 0,-6-10 0,-4-5 0,-23-27 0,14 20 0,-5-7 0,0 2 0,-2 1 0,-48-41 0,52 55 0,-1 2 0,0 1 0,-1 1 0,-1 1 0,-33-11 0,-22-9 0,11 0 0,-2 3 0,0 3 0,-132-27 0,150 47 13,0 3-1,-90 5 1,55 1-1416,70-2-5423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3:04:05.1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24575,'733'30'0,"-620"-23"0,1030 10 0,-731-20 0,2203 3 0,-2323 19 0,-208-3 339,-57-9-1191,39 4 0,-44-10-5974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3:04:51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3210 110 24575,'-482'0'0,"363"-10"0,3 1 0,-92 11 0,-135-4 0,311-1 0,-1-2 0,2-1 0,-1-2 0,-35-13 0,-66-16 0,81 31 0,0 2 0,-102 5 0,51 1 0,-15-3 0,-126 3 0,201 1 0,0 3 0,-60 14 0,-80 33 0,-14 4 0,154-48 0,19-4 0,0 0 0,1 1 0,-45 20 0,58-20 0,-1 0 0,2 1 0,-1 1 0,1-1 0,0 2 0,1-1 0,-1 1 0,2 0 0,-13 20 0,15-21 0,0 0 0,1 0 0,-1 1 0,2-1 0,-1 1 0,1 0 0,1 1 0,0-1 0,0 0 0,1 1 0,0-1 0,0 19 0,2-23 0,0 0 0,1-1 0,-1 1 0,1-1 0,0 1 0,0-1 0,0 0 0,1 0 0,-1 0 0,1 0 0,0 0 0,0 0 0,0-1 0,1 0 0,-1 1 0,1-1 0,0-1 0,0 1 0,0 0 0,9 3 0,7 3 0,1 0 0,0-2 0,27 7 0,-24-8 0,53 17 0,61 17 0,40 11 0,12 3 0,-45-9 0,-93-26 0,61 12 0,-40-16 0,134 25 0,-76-26 0,198-4 0,-202-11 0,207 27 0,-269-16 0,28 6 0,138 6 0,353-22 0,-230-2 0,692 2 0,-1026 0 0,0-1 0,1 0 0,-1-2 0,0 0 0,0-1 0,0-2 0,26-9 0,-40 13 0,0-1 0,-1 0 0,1 0 0,0-1 0,-1 1 0,0-1 0,0 0 0,0-1 0,0 1 0,-1-1 0,0 0 0,0 0 0,0-1 0,0 1 0,-1-1 0,0 1 0,0-1 0,-1 0 0,1 0 0,-1-1 0,-1 1 0,1 0 0,-1-1 0,0 1 0,-1-1 0,1-11 0,-2 12 0,0 0 0,0 0 0,-1 0 0,0 0 0,0 0 0,0 1 0,-1-1 0,1 1 0,-1-1 0,-1 1 0,1 0 0,-1 0 0,0 0 0,0 1 0,0-1 0,-1 1 0,1 0 0,-1 0 0,0 1 0,-7-4 0,-3-3 0,0 2 0,-1 0 0,-1 0 0,1 2 0,-33-9 0,-26 0 0,41 10 0,-64-21 0,-53-19 0,-24-9 0,25 5 0,130 43 0,-48-21 0,49 18 0,0 1 0,-25-7 0,-32-2 0,-68-19 0,19 3 0,91 26 0,0-2 0,1-1 0,-51-22 0,72 26 0,-1 1 0,0 1 0,0 0 0,0 0 0,-14-1 0,-71-4 0,30 4 0,0-1 230,35 4-762,0-1 1,-55-13-1,63 7-6294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42.9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2107 129 24575,'0'0'0,"-1"-1"0,1 1 0,-1-1 0,1 1 0,-1-1 0,1 1 0,-1-1 0,0 1 0,1 0 0,-1-1 0,1 1 0,-1 0 0,0 0 0,1-1 0,-1 1 0,0 0 0,1 0 0,-1 0 0,0 0 0,0 0 0,1 0 0,-2 0 0,-2 0 0,-81-8 0,-130 4 0,114 5 0,-1300-1 0,1394 0 0,-1 0 0,0 1 0,0 0 0,0 0 0,1 1 0,-1 0 0,1 0 0,-1 1 0,1-1 0,0 2 0,-11 5 0,11-3 0,-1-1 0,2 2 0,-1-1 0,1 0 0,0 1 0,0 0 0,0 1 0,1-1 0,-6 14 0,-13 24 0,-34 93 0,50-112 0,1 0 0,1 1 0,1 0 0,1 0 0,0 36 0,3-32 0,6 140 0,-4-165 0,1 0 0,-1 0 0,1 0 0,0-1 0,0 1 0,1 0 0,-1-1 0,1 1 0,0-1 0,1 0 0,0 0 0,-1-1 0,1 1 0,1-1 0,-1 1 0,1-1 0,0 0 0,0-1 0,0 1 0,7 3 0,8 2 0,-1 0 0,1-1 0,0-1 0,37 7 0,329 49-239,9-27-226,-344-32 406,1046 35-158,-568 6 992,-308-20-570,304-5-205,-138-11 0,899 12 0,-819-46 0,-355 12 0,-1-5 0,119-35 0,-185 39 0,-1-3 0,0-1 0,70-40 0,-55 21 0,98-81 0,-112 83 0,-26 21 0,0-1 0,21-21 0,-35 30 0,-1 0 0,1 1 0,-1-1 0,0-1 0,0 1 0,-1-1 0,1 1 0,-2-1 0,1 0 0,-1 0 0,3-11 0,-3 0 0,1 0 0,-2 1 0,-1-1 0,-1-21 0,0 31 0,0 0 0,0 0 0,-1 1 0,0-1 0,0 1 0,-1-1 0,0 1 0,-1 0 0,1 0 0,-1 0 0,-1 0 0,-5-7 0,-3 1 0,-1 0 0,-1 0 0,0 1 0,0 1 0,-1 1 0,-1 0 0,1 1 0,-2 1 0,-20-8 0,-24-4 0,-88-18 0,-608-79-1428,601 98 1307,-769-79-2000,-10 61 1187,832 38 1509,-930 4 3596,347-4-5678,661-1-5319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46:30.2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3007 133 24575,'-82'0'0,"-1"0"0,3 0 0,-4 0 0,10 0 0,-4 0 0,0 0-2047,5 0 0,1 0 1,-1 0 2046,-4 0 0,-2 0 0,1 0 0,-2 0 0,-1 0 0,1 0 0,0 0 0,0 0 0,2 0-74,7 0 0,1 0 0,4 0 74,-11 0 0,5 0 572,3 0 1,7 0-573,-3 0 0,3 0 0,45 0 2978,-15 16-2978,8-2 1934,-10 14-1934,0-5 305,-15 13-305,5-9 0,-20 16 0,-3-2 0,8-7 0,-23 20 0,14-19 0,-2 17 0,5-5 0,27-4 0,2 5 0,18-13 0,-4 11 0,-2 17 0,4-9 0,2 8 0,13 0 0,5-10 0,-6 20 0,5 8 0,-5-5 0,6 8 0,6-4 0,8-6 0,5-6 0,13-3 0,0-8 0,12-4 0,4 20 0,-3-23 0,7 16 0,-14-28 0,11 7 0,3 0 0,17 5-336,-27-20 1,3-1 335,41 11 0,-40-19 0,0 0 0,44 8 0,-40-17 0,1 2 0,1 7 0,-1 0 0,4-11 0,0-1 0,-5 6 0,1-1 0,3-4 0,2-3 0,-1-2 0,2 0 0,3 7 0,1-2 0,-5-7 0,0 0 0,4 5 0,-1-1 0,-7-5 0,-1-2 0,43 7 0,-41-6 0,-1 1 0,35 11 0,-33-12 0,2 2 0,-1 11 0,0 0 0,39-8 0,-40 6 0,0-1 0,38-10 0,-38 0 0,1 0 0,-4 0 0,1 0 0,12 0 0,1 0 0,-7 0 0,-1 0-523,8 0 0,1 0 523,-4 0 0,-2 0 0,-5 0 0,2 0 0,7 0 0,1 0 0,1 0 0,3 0-961,14 0 0,2 0 961,0 0 0,1 0 0,4 0 0,-1 0 0,-5 0 0,0 0 0,5 0 0,1 0-1059,7 0 0,0 0 1059,-4 0 0,-1 0 0,5 0 0,-3 0 0,-14 0 0,-3 0-314,-4 1 1,-1-2 313,-1-6 0,-1-1 0,-4 4 0,2-2 0,15-10 0,0 0 0,-14 7 0,1 0 0,12-3 0,-1 0 0,-19 4 0,0 0 0,14-3 0,0-1 0,-7 3 0,-1 0 0,-8-4 0,-2-2 225,4-2 0,-5-3-225,6-15 0,-20 4 0,-2-2 0,6-8 1660,5-11-1660,-4 27 2332,-2-16-2332,-3 15 0,1 0 0,15-25 1480,9-9-1480,-33 24 462,-13 2-462,-5 6 0,0-10 0,-11-5 0,-1-14 0,-5-7 0,-17 0 0,1-8 0,-5 13 0,-10-27 0,21 32 0,-29-32 0,11 19 0,-17-1 0,-3-4-833,-19 9 833,28 27 0,-3 0 0,-10-2 0,-3 0 0,-2 3 0,-2 1 0,-5-2 0,-6 1 0,5 5 0,-6 0 0,5 2 0,-10-4 0,1 2-583,11 6 0,-1-1 0,3 2 583,-5-1 0,5 3 0,-35-3 0,24 2 0,-2-1 0,21 10 0,-1 1-470,-20-5 1,-2 1 469,20 8 0,0 1 0,-13-7 0,0-1 0,16 6 0,3 0-204,-39-16 204,-4 0 0,23 15 0,21 0 0,0-1 0,-11 3 710,-21 2-710,33-12 0,-25 13 0,-5-13 0,5 18 0,-8 0 0,9 0 0,-15 0 0,32 0 0,-1 0 0,-42 0 404,31-1 1,1 2-405,-19 5 0,-6-5 945,21 5-945,7 0 234,7 1-234,-5 0 0,12 9 0,-12-2 955,5-1-955,-7 15 72,-8-23-72,6 23 0,-6-19 0,0 15 0,14-10 0,-12 5 0,13-6 0,-7-6 0,0 10 0,0-15 0,-8 10 0,-15-12 0,34 0 0,-2 0 0,40 0 0,8 0 0,-2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46:31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24575,'48'-6'0,"6"2"0,45 4-1318,-37 0 0,0 0 1318,-3 0 0,0 0 0,11 0 0,-1 0 586,26 0-586,-11 0 0,-14 0 493,-27 0-493,-2 0 0,-14 0 0,-6 0 1349,-6 0-1349,5 0 208,15 0-208,35 0 0,17 0-477,-33 0 0,1 0 477,0 0 0,0 0 0,-3 0 0,-1 0-39,1 0 0,-3 0 39,26 0 0,-24 0 0,-23 0 0,-18 0 0,-6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0:43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1995 285 24575,'-40'-12'0,"-5"4"0,-19-5 0,0 1 0,-8 11 0,14-10 0,-5 10 0,21-5 0,-5 6 0,12 0 0,1 0 0,1 0 0,16 0 0,-8 0 0,3 0 0,-12 0 0,-2 0 0,-17 0 0,9 0 0,-18 0 0,5 0 0,-7 0 0,0 0 0,7 0 0,-5 0 0,25 0 0,-9 0 0,23 0 0,-3 0 0,5 0 0,-6 0 0,5 5 0,-17-4 0,15 13 0,-9-12 0,17 7 0,-3-4 0,3 1 0,0-1 0,-4 0 0,-1 0 0,-2-4 0,2 8 0,6-3 0,1 4 0,3-1 0,-15-3 0,9 7 0,-5-6 0,8 7 0,4-4 0,0 4 0,0 2 0,-5 5 0,-1-1 0,-1 1 0,7 6 0,1-10 0,-2 14 0,-1-14 0,-9 15 0,5-10 0,-2 10 0,4-14 0,8 19 0,-3-23 0,8 12 0,-13-6 0,11-8 0,-7 9 0,10-12 0,0 6 0,0-5 0,0 5 0,0 5 0,5-3 0,1 10 0,4-1 0,7 8 0,0-4 0,6 8 0,-3-16 0,-2 11 0,2-5 0,-3 5 0,0-10 0,-2-3 0,6 1 0,-3-3 0,16 16 0,7-10 0,11 7 0,12-12 0,16 1 0,4-7-842,8 7 842,-38-11 0,0-2 0,32 7 0,13-1 0,-18-12 0,9 5-10,-28-6 10,15 0 0,-10 0 0,8 0 0,8 0 0,-12 0 0,-7 0 0,8 0 0,-14 0 0,20 0 842,-19 0-842,12 0 10,-7 0-10,8 0 0,10 0 0,-7 0 0,13 0 0,-14 0 0,0 0 0,5 6 0,3-5 0,2 5-664,5-6 664,11 0 0,-15 0 0,-18 0 0,2 0 0,30 0 0,-39 0 0,-1 0 0,23 0 0,-10 0 0,-8 0 0,0 0 0,-8 0 0,14 0 0,-18 0 664,18 0-664,-27 0 0,4 0 0,-7-5 0,-4-12 0,11 2 0,-17-7 0,9 10 0,-22 2 0,4-5 0,0-8 0,-8 1 0,15-18 0,-12 16 0,2-15 0,-2 11 0,0-12 0,-3 5 0,-1-5 0,-7 6 0,-5-6 0,0-9 0,0-1 0,0-20 0,0 18 0,0-10 0,0 26 0,-11-10 0,3 3 0,-20-1 0,8-3 0,-16-2 0,13 18 0,-1-9 0,-3 12 0,14 6 0,-19-7 0,14 13 0,-25-10 0,6 12 0,-30-8 0,8-2 0,-13 8 0,-17-10-670,2 6 670,37 15 0,-2 0 0,-2-5 0,1 0 0,-33 3 0,32 4 0,0-3 0,-32-25 0,3 24 0,16-18 0,12 25 0,13 0 0,2-5 0,7 4 0,-1-4 670,-6 5-670,4 0 0,-25 0 0,1 0 0,-7 0 0,-17 0 0,37 0 0,-21 10 0,38-2 0,-8 8 0,15-5 0,-3-5 0,-1 8 0,5-2 0,-24 6 0,8 3 0,-11-3 0,9 0 0,7-6 0,5 2 0,10-12 0,9 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0:45.0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3083 24575,'71'4'0,"0"0"0,1 7 0,3 2 0,-10-6 0,5-1 0,-1 2-2065,1 8 0,1 3 0,1-4 2065,10-5 0,1-4 0,2 2-655,2 6 0,2 2 0,-2-1 655,-7-4 0,-1-2 0,2 0 0,5 4 0,2 1 0,-3-2 0,-12-2 0,-3 0 0,-1-1 133,25 0 0,-2 1-133,-3 2 0,-4-2 0,-21-8 0,-1 0-456,12 6 1,2-1 455,-11-6 0,1-2 0,10 1 0,1 0 0,0 0 0,1 0 442,-1 0 1,1 0-443,9 0 0,0 0 0,-8 0 0,0 0 0,15 0 0,1 0 0,-5 0 0,0 0 0,0 0 0,0 0 0,-2 0 0,1 0 0,-1 0 0,1 0 0,1 0 0,0 0 0,-4 0 0,-3 0 0,-8 0 0,-5 0 1249,-18 1 0,-3-2-1249,38-11 0,3-12 0,-5-11 349,-31 10 1,0-2-350,-4 5 0,0-1 0,1-2 0,2-1 0,5 0 0,1 0 0,-8-1 0,1 1 0,17-2 0,0 0 0,-10-2 0,0 0 0,11 2 0,0 0-97,-5 0 0,-1 1 97,7-1 0,1 1 0,-5 0 0,0 0 0,10-1 0,-4-1 0,-19 0 0,-1-2 0,14-9 0,-3 0 1313,9-7-1313,-26 11 0,-1 0 0,29-8 0,-36 14 0,1-2 0,7 1 0,-1 1 0,23-26 0,5 2 0,-7 6 0,-25 16 0,1-1 0,4 2 0,1 1 0,3 0 0,0 1 167,3-1 1,2 1-168,14-6 0,0-1 0,-10 4 0,0-1-110,10-7 0,0 1 110,-13 9 0,-3 0 0,-10 1 0,0 0 479,11-4 0,-3-1-479,19-23 0,-25 24 0,-1 1 0,24-23 0,-31 23 0,0 0 0,29-24 0,-6-5 0,-3 14 352,-1-4-352,-5 5 0,-7 1 0,-5 3 1390,3-1-1390,2-2 0,26-3 0,-11 3 0,-6-13 0,-1 14 654,-20-12-654,8 19 135,-18 13-135,3-3 0,-21 11 0,7 0 0,-7 2 0,4-7 0,5 4 0,1-9 0,-9 10 0,-35-1 0,-30 5 0,0-3 0,-6 0-621,-5 6 1,0-2 620,4-9 0,1-2 0,-6 5 0,2 2 0,12 4 0,-2-1-914,-24-12 0,-4 3 914,10 13 0,0 3 0,-15-11 0,4-2 0,26 4 0,5 1 0,-26 1 0,39-6 0,33 18 0,6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0:45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452 0 24575,'0'40'0,"-16"21"0,-1 24-877,-6-31 0,-2 1 877,0 40 0,2-45 0,-2-1 0,-17 34 0,0-9 0,-12 2 116,13-4-116,1-4 0,13-4 397,4-9-397,10-24 0,2-9 0,6-17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4:33.13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0 523 24575,'31'21'0,"-6"-5"0,-6 3 0,-8-8 0,4 8 0,-1-3 0,-2 5 0,3 0 0,0-1 0,-4-4 0,3-1 0,-8-6 0,2 0 0,-3 1 0,5-1 0,-1 1 0,1 4 0,0-3 0,0-1 0,-1-10 0,0-5 0,1-10 0,1-6 0,4-7 0,-3 0 0,4 6 0,-6-3 0,5 7 0,8-15 0,6 4 0,14-8 0,0 6 0,0 1 0,5 0 0,-18 6 0,4-5 0,-18 8 0,-6 0 0,0 1 0,-9 4 0,3 1 0,-4 5 0,0 1 0,0-6 0,0 4 0,5-3 0,-4 4 0,3-10 0,-4 7 0,9-12 0,-7 14 0,12-3 0,-13 4 0,3 0 0,-4-4 0,0-2 0,0 0 0,5-16 0,6 18 0,1-13 0,-2 21 0,-6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4:3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24575,'-5'9'0,"5"5"0,6-3 0,9 9 0,0-9 0,6 8 0,7 4 0,-11-5 0,16 15 0,-8-2 0,5-1 0,-1 10 0,-13-22 0,4 7 0,-4-10 0,-1 1 0,0-1 0,-6-6 0,1-4 0,-5 0 0,-1-5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4:3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24575,'33'-11'0,"7"-9"0,32-14 0,1-6 0,1 6 0,-10 8 0,-2-4 0,-5 9 0,15-17 0,-20 17 0,-3-3 0,-27 18 0,-8 1 0,0 0 0,2-1 0,32 1 0,-26 0 0,20 5 0,-37 0 0,-1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4:4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20 427 24575,'66'-8'0,"12"-4"0,-19 10 0,-7-1 0,3 0-1492,34 3 1492,-25 0 0,1 0 0,-13 0 0,-1 0 0,-1 0 0,1 0 0,3 0 0,0 0 0,32 0 0,13 0 0,-9 0 0,-7 0 0,7 0 124,-16 0-124,5 0 0,3 0 0,2 0 0,14 0 0,-15 0 0,16 0 0,-16 0 0,0 0 0,-12 0 0,-7 0 333,-7 0-333,5 0 0,-5 0 0,6 0 0,9 0 0,1 0 0,17 0 0,-6 0 84,14 0-84,-6 0 0,0 0 0,-2 0 0,-8 0 275,-9 0-275,-8 0 0,-10 0 0,-19 0 0,2 0 0,-10-5 676,6 4-676,-1-14 0,-5 13 0,4-8 0,-10 10 0,0 0 0,3 0 0,-13 0 0,8 0 0,1 0 0,36 0 0,-1 0 0,29 0 0,-13 0 0,1 0 0,17 0-717,2 0 717,-41 0 0,-1 0 0,34 0 0,-4 0 0,-23 0 0,-9 0 0,-18 0 0,-5 0 0,-9 0 717,4 0-717,22-5 0,-4 3 0,25-3 0,2 5 0,17 0 0,10 0-248,-36 0 1,-2 0 247,19 0 0,-17 0 0,0 0 0,8 0 0,-11 0 0,2 0 0,37 0 0,0 0 0,-10 0 0,-17 0 0,-3 0 0,-13 0 0,13 0 0,-5 0 0,7 0 495,0 0-495,-1 0 0,9 0 0,-6 0 0,5 0 0,1 0 0,-13 0 0,11 0 0,-33 0 0,9 0 0,-3 0 0,-5 0 0,5 0 0,-11 0 0,-14 0 0,7 0 0,3 0 0,1 0 0,24 0 0,-16 0 0,24 0 0,-18 0 0,27 0 0,-11 0 0,12 0 0,9 0 0,-12 0 0,13 0 0,-31 0 0,10 0 0,-23 0 0,24 0 0,-30 0 0,44 0 0,-39 0 0,33 0 0,1 0 0,-15 0 0,29 0 0,-41 0 0,17 0 0,-9 0 0,13 0 0,-8 0 0,6 0 0,-5 0 0,0 0 0,13 0 0,-12 0 0,22 0 0,-21 0 0,18 0 0,-18 0 0,13 0 0,-9 0 0,1 0 0,-7 0 0,5 0 0,23 0 0,-14 0 0,21 0 0,-28 0 0,0 0 0,0 0 0,-8 0 0,-1 0 0,-13 0 0,11 0 0,-2 0 0,5 0 0,6 0 0,-5 0 0,15 0 0,-7 0 0,7 0 0,-8 0 0,8 0 0,-7 0 0,-7 0 0,-4 0 0,-25 0 0,4 0 0,-17 0 0,3 0 0,12 0 0,-1 0 0,19 0 0,0 0 0,16 0 0,-7 0 0,12 0 0,-27 0 0,18 0 0,-11 0 0,14 0 0,16 0 0,-25 0 0,38 0 0,-39 0 0,26 0 0,1 0 0,-6 0 0,7-5 0,-10 3 0,8-10 0,-12-1 0,12 4 0,-8-9 0,-22 14 0,2 1 0,28-10 0,-25 3 0,-2 0 0,21-5 0,7 2 0,-7 1 0,-3 5 0,-20 0 0,9-5 0,-10 5 0,14-6 0,0 6 0,-7 2 0,5 5 0,-12 0 0,12 0 0,-6 0 0,8 0 0,0 0 0,0 0 0,0 0 0,-8 0 0,35 0 0,-20 0 0,23 0 0,-14 0 0,-7 0 0,17 0 0,-6 0-727,6 0 727,9 0 0,-21 0 0,19 0-165,-31 0 165,5 0 0,-14 0 0,-8 0 0,4 0 0,-2 0 721,20 0-721,-12 0 171,18 0-171,-18 0 0,6 0 0,-3 0 0,-13 0 0,13 0 0,-12 0 0,2 0 0,-22 0 0,-6 0 0,-4 0 0,-2 0 0,35 6 0,-6-5 0,40 5 0,-11-6 0,6 0 0,-2 0 0,-7 0 0,17 0 0,-6 0 0,6 0 0,-17 6 0,7-5 0,-15 5 0,7-6 0,-8 0 0,-1 0 0,1 0 0,-7 0 0,5 0 0,9 0 0,-17 0 0,14 10 0,-27 4 0,14-1 0,-5 3 0,12-15 0,-5 10 0,14-9 0,-12 3 0,11-5 0,-6 0 0,10 0 0,0 6 0,13 8 0,-19 0 0,-1 1 0,-6 2 0,-18-4 0,-5 1 0,-1-3 0,-25-11 0,-17 0 0,-50 0 0,3 0 0,-6 0-1151,-13 0 1,-5 0 1150,10 0 0,-4 0 0,2 0-1277,-26 0 0,-1 0 1277,20 0 0,-3 0 0,1 0 0,7 0 0,0 0 0,1 0 0,0 0 0,-1 0 0,1 0 0,0 0 0,0 0 0,1 0-808,-24 0 0,2 0 808,0 0 0,1 0 0,-1 0 0,1 0 0,8 0 0,1 0 0,-4 0 0,3 0-300,21 0 1,3 0 299,-3 0 0,3 0 0,-27 0 1698,9 0-1698,24 0 2469,6 0-2469,21 0 2028,-21 0-2028,15 0 875,-23 0-875,16 0 0,-17 0 0,5 0 0,-1 0 0,-12 0 0,12 0 0,-12 0 0,12 0 0,-12 0 0,12 0 0,-12 0 0,5 0 0,0 0 0,-5 0 0,5 0 0,-7 0 0,7 0 0,-13 0 0,11 0 0,-20 0 0,-13 0-585,14 0 585,26 0 0,-2 0 0,-39 0 0,-2 0 0,-4 0 0,25 0 0,-23 0 0,40 0 0,-1 0 0,0 0 0,0 0 0,-6 0 0,-1 0-506,5 0 1,0 0 505,4 0 0,-3 0-954,-21 0 1,-3 0 953,3 0 0,-1 0 0,-15 0 0,-2 0-880,30 0 1,0 0 0,-1 0 879,-4 0 0,-2 0 0,1 0 0,0 0 0,-1 0 0,0 0 0,-3 0 0,-1 0 0,3 0 0,-24 0 0,3 0-448,4 0 1,5 0 447,14 0 0,3 0 0,-1 0 0,3 0 111,15 0 0,1 0-111,-7 0 0,3 0 0,-19 0 1352,-12 0-1352,14 0 0,-7 0 0,-10 0 0,-1 0 901,38 0 0,-2 0-901,2 0 0,-4 0 0,-29 0 0,-2 0 0,21 0 0,1 0 0,-23 0 0,3 0 0,-9 0 1327,-1 0-1327,31 0 0,-6 0 0,1 0 0,5 0 0,-22 0 0,38 0 0,-4 0-697,-23 0 0,-5 0 697,-10 0 0,-2 0-815,25 0 1,0 0-1,-2 0 815,-6 0 0,-2 0 0,4 0 0,-15 0 0,3 0-58,-7 0 1,7 0 57,32 0 0,4 0 249,-39 0-249,26 0 1772,20 0-1772,9 0 3001,9 0-3001,-3 0 1264,-20 0-1264,-33 0 0,-5 0-486,33 0 0,-2 0 486,1 0 0,0 0 0,-1 0 0,0 0 0,3 0 0,2 0 0,-48 0 0,32 0 0,4-6 0,8 5 0,5-10 0,-12 10 972,12-4-972,-20 5 0,3 0 0,-14 0 0,-1 0-601,-8 0 601,-2 0 0,37-3 0,0-1 0,-39-10 0,35 6 0,1-1 0,-37-4 0,40 6 0,0 0 0,4 3 0,1 0 0,-42-4-88,17 2 88,5 6 0,5 0 0,-1 0 0,2 0 0,-6-12 598,11 9-598,-13-26 91,8 24-91,0-12 0,-8 5 0,-19 2-706,-4-10 706,44 15 0,1 2 0,-19-4 0,-7 7 0,-13-5 0,8-8 0,0 4 0,41-7 0,14 10 0,3 0 0,-15 1 706,2 0-706,-19 3 0,-2-3 0,-15 5 0,6 0 0,-14-12 0,22 9 0,-12-15 0,13 11 0,0 0 0,8 1 0,15 6 0,12 0 0,-10 0 0,13 0 0,-19 0 0,10 0 0,-6 0 0,-6 0 0,-40 0 0,15 11 0,-30-8 0,50 13 0,-14-9 0,27-1 0,-9 0 0,14-2 0,11-3 0,2 4 0,4-1 0,-17 3 0,-4-2 0,-32 6 0,-12-9 0,21 1 0,-3 0-522,-5-3 1,-1 0 521,1 0 0,-1 0 0,-2 0 0,1 0 0,-30 0-258,-6 0 258,34 0 0,3 0 0,27 4 0,-3-2 0,17 2 1028,-24-4-1028,1 0 0,-19 0 0,-25 0 0,10 0-288,22 0 1,-3 0 287,-34 0 0,44 0 0,-2 0 0,-2 0 0,1 0 0,-25 0 0,-12 0 0,33 0 0,14 0 0,15 0 0,8 0 0,10 4 848,3-3-848,32 21 0,51-18 0,-25 5 0,6-1-1330,28-7 1,8-2 1329,5 1 0,3 0-1157,-28 0 0,1 0 1,3 0 1156,12 0 0,4 0 0,-1 0 0,-6 0 0,-1 0 0,1 0 0,3 0 0,1 0 0,-1 0-734,-6 0 0,0 0 0,-2 0 734,-10 0 0,-2 0 0,-1 0-668,30 0 0,-2 0 668,-5 0 0,-3 0 0,-9 0 0,-1 0 312,0 0 1,-1 0-313,-5 0 0,-1 0 0,1 0 0,0 0 0,5 0 0,1 0 0,0 0 0,1 0 0,-1 0 0,1 0 601,9-1 1,0 2-602,-8 2 0,0 1 0,14 1 0,3 0 0,-29-2 0,2 0 0,-1 0 20,29 2 0,3-2-20,-21-2 0,3-2 0,-3 1 0,21 0 0,-2 0 0,-30 0 0,1 0 0,-2 0 271,18 0 0,-4 0-271,-13 0 0,-3 0 0,0 0 0,-3 0 975,32 0-975,-4 11 0,-19-8 0,-9 9 1757,1-7-1757,0-3 0,8 3 0,1-5 2151,26 7-2151,-4-5 0,-37 4 0,3 1 0,0 1 0,0 0 0,-4-3 0,0 0 0,13 9 0,-1 1 0,-11-10 0,-1 0 0,0 2 0,0 2 0,-7 1 0,-1-2 1403,24-5-1403,7 15 229,-39-12-229,33 1 0,-25-3 0,18-4 742,3 0-742,-27 0 0,10 0 0,-18 0 0,5 0 0,0 0 0,2 0 0,-6 0 0,2 0 0,-3 0 0,-6 0 0,-1 0 0,-3 0 0,-13 0 0,8 0 0,1 0 0,8 0 0,19 0 0,17 0 0,17 0-414,-32 0 1,1 0 413,0 0 0,1 0 0,7 0 0,1 0 0,6 0 0,-1 0 0,-14 0 0,-2 0 0,3 0 0,-3 0 0,13 0 0,-12 0 0,-8-4 0,-9-7 0,-12 4 827,6-2-827,14 3 0,9 5 0,14-11 0,0 11 0,7-5 0,-5 6 0,6 0 0,-8 0 0,-1 0 0,-6 0 0,-8 0 0,4-11 0,-10 8 0,12-8 0,-7 5 0,39 5 0,-23-4-213,-9 4 0,2 2 213,18-1 0,15 0 0,-23 0 0,3 0 0,-14 0 0,8 0 0,-7 0 0,-8 0 0,-15 0 426,-13-5-426,-1 4 0,1-3 0,20 4 0,3 0 0,18 0 0,23 0 0,-21 0 0,7 0 0,-38 0 0,-17 0 0,-2 0 0,20 0 0,-19 0 0,43 0 0,-25 0 0,29 0 0,2 0 0,2 0 0,6 0 0,-16 0 0,6 0 0,-18 0 0,-3 0 0,-9 0 0,-10 0 0,0 0 0,-3 0 0,-3 0 0,0 0 0,9 0 0,-13 0 0,4 0 0,-12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5:5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11 24575,'-28'0'0,"1"0"0,11 0 0,-9 5 0,-4 7 0,-13-4 0,-6 8 0,12-10 0,-3 0 0,22 3 0,-3-4 0,9 15 0,-4 3 0,-2 5 0,0 4 0,1-10 0,1 5 0,3-6 0,2-1 0,5-4 0,5-1 0,0-1 0,-5 2 0,4 5 0,-4 5 0,5-4 0,-4 0 0,-1-8 0,-1-4 0,2-1 0,4 11 0,0-8 0,0 9 0,0-7 0,0 2 0,0 0 0,0 9 0,0-8 0,0 4 0,0 5 0,0-9 0,0 9 0,0-5 0,5 0 0,-4-6 0,8 0 0,-4-1 0,5-3 0,0-1 0,4 4 0,-3-8 0,4 9 0,-6-10 0,6 4 0,0-8 0,6 8 0,-5-3 0,3-1 0,-8 0 0,3-5 0,-4 0 0,4 4 0,-3-3 0,4 4 0,-6-5 0,6 0 0,-5 0 0,5 0 0,5 0 0,-8 0 0,8 0 0,-10 0 0,4 0 0,-3 0 0,3 0 0,-4 0 0,4 0 0,-3 0 0,4 0 0,-6 0 0,6 0 0,-5 0 0,5 0 0,-6 0 0,11-5 0,-7-1 0,7-4 0,-11 0 0,1 5 0,4-4 0,-7 4 0,6-5 0,-12 0 0,3-5 0,1 5 0,-4-5 0,7 5 0,-3 1 0,1-1 0,2 0 0,-7 1 0,7-1 0,-2 1 0,-1-1 0,-1 0 0,-4 1 0,0-1 0,0-5 0,0 0 0,4-1 0,2 1 0,-1 5 0,-1 1 0,-4-1 0,0 1 0,5-12 0,-4 4 0,4-22 0,-5 20 0,0-12 0,0 20 0,0-4 0,0 5 0,0-10 0,0 8 0,0-8 0,0-1 0,0 9 0,0-8 0,0 5 0,0 4 0,-4-4 0,3 6 0,-3-6 0,-1-1 0,4 0 0,-4-3 0,1 8 0,3-4 0,-4 6 0,0-12 0,4 9 0,-13-13 0,12 14 0,-8-4 0,6 5 0,-1 1 0,-5-1 0,0 5 0,1 1 0,-1 4 0,1 0 0,-6 0 0,-7-10 0,0 7 0,0-7 0,8 10 0,4 0 0,-5 0 0,5 0 0,-5 0 0,5 0 0,1 0 0,-1 0 0,5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1:40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24575,'4'0'0,"0"0"0,0 0 0,-1 1 0,1-1 0,0 1 0,4 2 0,12 2 0,101 20-308,167 11-1,132-14-861,-397-22 1112,965 18-1361,8-20 472,-392-1 1174,1207 2-227,-171 104-1256,-1497-86-1695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7:0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1229 99 24575,'-91'0'0,"0"0"0,32 0 0,-4 0-1384,-7 0 0,0 0 1384,6 0 0,1 0 0,-1 0 0,1 0 362,6 0 0,5 0-362,-15 0 491,12 0-491,26 5 0,10 0 0,-9 17 1425,13-9-1425,-31 22 128,31-17-128,-37 7 0,31-10 0,-10-4 0,7 4 0,20 1 0,-11 1 0,15-3 0,0 6 0,0-2 0,0 3 0,0 4 0,0-13 0,0 26 0,0-25 0,5 25 0,-4-21 0,4 4 0,0 4 0,-4-12 0,9 12 0,-9-9 0,8 4 0,-3 7 0,4-10 0,1 14 0,-1-14 0,-4 4 0,4-1 0,0-4 0,8 17 0,-2-15 0,5 14 0,-5-11 0,5-3 0,0 3 0,21 8 0,-21-14 0,33 27 0,-23-22 0,13 15 0,-9-16 0,6 16 0,2-21 0,23 4 0,0-12 0,-2-6 0,6 0 0,-11 0 0,5 0 0,-21 0 0,2 0 0,-6 0 0,-3-5 0,6-1 0,-14-5 0,12 0 0,1 4 0,7-9 0,7 14 0,2-9 0,-13 11 0,8 0 0,-16 0 0,12 0 0,7 0 0,-12 0 0,18 0 0,-18 0 0,6 0 0,-9 0 0,0 0 0,-5 0 0,-1 0 0,-2 0 0,-4 0 0,6 0 0,-6 0 0,2 0 0,-13-4 0,2 2 0,-5-6 0,2 6 0,11-2 0,0 4 0,7 0 0,-6 0 0,-7-5 0,-6 4 0,-1-8 0,-7 4 0,2-5 0,-5 0 0,1 1 0,10-6 0,1 4 0,-1-4 0,18-14 0,-18 15 0,13-14 0,-19 18 0,-4-4 0,4 3 0,-8-9 0,7 9 0,-3-3 0,10-1 0,1-1 0,-5 0 0,-2 2 0,-4-1 0,-4 4 0,4-8 0,5-9 0,-7 9 0,13-19 0,-15 9 0,8 4 0,-8-6 0,3 15 0,-4-5 0,0-6 0,0 10 0,0-4 0,0 1 0,0 3 0,0-10 0,0 1 0,0 8 0,-5-19 0,-6 18 0,-6-14 0,-9 11 0,-4-12 0,-18 7 0,-5-10 0,-11 17 0,-7 1 0,-3 12 0,-8-5 0,-8-3 0,14 0 0,10 1 0,12 3 0,19 5 0,5-1 0,10 2 0,-7 5 0,-11 0 0,-26 0 0,5 0 0,-19 0 0,11 0 0,-14 0 0,-1 0 0,22 0 0,5 0 0,32 0 0,3 0 0,10 4 0,0-3 0,-11 19 0,-9-10 0,-19 24 0,-8-13 0,-7 4 0,0-1 0,7-10 0,2 9 0,13-10 0,13 3 0,13-10 0,11-1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57:0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627 119 24575,'-65'-27'0,"2"4"0,-27 9 0,16 6 0,-14-11 0,27 16 0,-11-15 0,31 16 0,11-3 0,4 20 0,19 4 0,-3 28 0,10-16 0,0 28 0,0-21 0,0 16 0,0-18 0,0 3 0,0-17 0,0 5 0,0-12 0,5 5 0,0-10 0,5 5 0,0-1 0,0-3 0,0 14 0,5-7 0,-4 3 0,0-7 0,-2 1 0,-4-4 0,5 3 0,11 7 0,-9-12 0,10 6 0,-13-15 0,11 5 0,-8-3 0,14 3 0,3 12 0,1-13 0,5 13 0,-13-17 0,-3 0 0,-3 0 0,0 0 0,3 0 0,-8 0 0,3 0 0,-4-4 0,-1-2 0,1 1 0,-1-4 0,11-2 0,-7 0 0,18-10 0,-19 10 0,13-9 0,-19 9 0,9-14 0,-14 12 0,8-12 0,-7 14 0,6-3 0,-7-1 0,4-1 0,-5 0 0,0 2 0,0 4 0,0-5 0,0-1 0,0 0 0,0-9 0,0 8 0,0-10 0,0 6 0,0-5 0,0 8 0,0-2 0,0 0 0,0 7 0,0-7 0,-5 10 0,4-10 0,-8 3 0,-8-17 0,4 12 0,-9-1 0,7 4 0,9 12 0,-4-2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1:3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3486 272 24575,'-26'0'0,"-20"0"0,-21 0 0,-32 0-1831,39 0 0,-4 0 1831,-13 0 0,-5 0-808,15 0 1,-2 0-1,-2 0 808,-3 0 0,0 0 0,-3 0-499,-9 0 1,-3 0 0,1 0 498,4 0 0,-1 0 0,1 0 0,0 0 0,1 0 0,0 0 0,4 0 0,2 0 0,0 0-571,2 0 1,1 0 0,2 0 570,-28 0 0,3 0 0,0 0 0,2 0 144,15 0 0,3 0-144,12 0 0,3 0 992,5 0 1,5 0-993,-15 0 2944,11 5-2944,21 1 2510,18 4-2510,8 0 1433,9 10-1433,-10 3 131,7 17-131,-7 2 0,-7 13 0,13 2 0,-25 6 0,-1 20-592,-7 2 592,-6 2 0,21-40 0,3 2 0,-4 45 0,6-43 0,0 1 0,5-2 0,2 1 0,-2-1 0,2-2 0,-4 36 0,7-2 0,7-3 0,0 3 0,0-27 0,0 2 0,0 0 0,0 0 0,6 4 0,1 0 0,0 0 0,3-3 0,6-6 0,3-1-552,3 9 1,1-1 551,2-2 0,3-2 0,6 8 0,1-1 0,-5-9 0,1 0 0,8 14 0,2 0 0,-7-16 0,0 0 0,3 12 0,-1 0 0,-1-8 0,-3-4 0,7 30-479,1 7 479,-13-21 0,6 6 0,-5-8 0,8 5 0,-14-4 0,10 8 0,0-8 0,-6-11 544,11-4-544,2 6 1107,-12-22-1107,8 11 523,-19-29-523,1 9 0,-2-10 0,-5 3 0,0-8 0,11 15 0,2-7 0,6 8 0,3-15 0,3-2 0,13-10 0,9 0 0,23 0 0,4 0-667,-25 0 1,2 0 666,0 0 0,3 0 0,17 0 0,4 0-1127,-1 0 1,3 0 1126,9 0 0,1 0 0,0 0 0,-1 0 0,0 0 0,2 0-886,-22 0 1,2 0-1,-1 0 886,-9 0 0,-1 0 0,1 0 0,13 0 0,1 0 0,-1 0 0,-10 0 0,-3 0 0,1 0 0,5-1 0,0 1 0,-1 1-822,26 2 0,-1 1 822,-1 0 0,-3 1 0,-8 2 0,-4 3 0,-7 4 0,-3 1 58,0-2 1,-2 0-59,-13-1 0,-2 0 0,1 2 0,-2-2 705,-3-7 0,-1 0-705,42 9 0,-17-8 0,3-6 0,-12 0 0,-13 0 0,3 0 893,1 0 0,2 0-893,7 0 0,2 0 338,8 0 0,0 0-338,-8 0 0,0 0 0,14 0 0,2 0 0,-6 1 0,1-2-688,9-2 1,3-2 687,-24 2 0,3 0 0,0-1 0,0-2 0,0 0 0,1 0 0,4 0 0,2 0 0,5-1 0,4-1 0,7-1 0,0-1 0,-8 0 0,-6 0 0,-6 0 0,7 1-747,10 0 1,9 1 0,0 1-1,-9 1 747,-10-1 0,-6 2 0,2 2 0,12 1 0,1 3 0,0 0-507,-4-1 0,-2 0 0,-1 0 507,-3 0 0,-2 0 0,1 0 0,0 0 0,0 0 0,-1 0 0,-2 0 0,0 0 0,-1 0 0,0 0 0,-1 0 0,1 0 0,3 0 0,0 0 0,0 0 0,-7 0 0,0 0 0,1 0-256,7 0 0,0 1 0,0-2 256,-8-4 0,0-1 0,-2 1 0,29 0 0,0-1 0,-30-2 0,1-2 0,0 2 0,30-1 0,1 0 0,-30-1 0,1-3 0,-1 2 0,0 4 0,0 0 0,-1-1 71,23-8 0,-1-1-71,-23 8 0,1 1 0,0-1 0,30-4 0,1-2 226,-26 6 1,1 0 0,0-1-227,-1-4 0,1-2 0,-1 3 0,1 4 0,0 3 0,-1-2 0,-5-3 0,0-1 0,4 1 0,4 3 0,6 0 0,0 2 0,-6 1 0,-1 0 0,-4 1 0,4 0-27,5 0 0,6-1 1,-1 0-1,-6 2 27,23 3 0,-5 0 0,-24 0 0,1 0 0,-3 0 228,21 0 1,-2 0-229,0 0 0,-1 0 0,-10 0 0,-1 0 0,0 0 0,-1 0 353,-5 4 0,0-1-353,-5-2 0,-1 0 0,5 6 0,0 0 0,1-5 0,0-2 0,1 4 0,1-1 472,8-2 0,1-2-472,-9 1 0,-2 0 0,-4 0 0,-1 0 0,8 0 0,0 0 0,-12 0 0,1 0 0,18 1 0,1-2 0,-4-6 0,-1-1 0,9 4 0,6-3 0,-4-7 0,8-4 0,-3 1 0,-17 3 0,-2 1 0,2-1 127,17-3 1,4-1 0,-7 0-128,-20 3 0,-5 1 0,0-1 0,31-7 0,0 1-160,-5 6 0,1 0 160,-26 2 0,2-2 0,-2 1 0,19 1 0,-2 0-137,1 0 0,-1 0 137,-11-2 0,-2-1 360,-8 2 0,-4-1-360,-7 0 0,-3-1 2310,33-23-2310,-10 6 0,-21-5 2309,5 0-2309,-20 8 1694,0 5-1694,4-3 807,3 8-807,15-17 0,14 15 0,10-16 0,-13 22 0,-12 1 0,0-2 0,17-10 0,-20 14 0,1-2 0,-7-9 0,-3 0 0,31-1 0,7-14 0,-19 19 97,-8 0-97,6-4 0,-12 10 0,5-9 0,-13 5 0,-8 0 0,-13 3 0,-6 5 0,13-13 0,-9 5 0,29-18 0,-17 6 0,11-7 0,-11-4 0,-2-2 0,-16-5 0,3 6 0,-1-5 0,1-3 0,15-20-268,-8 12 0,0-2 268,10-13 0,-13 1 0,-7 8 0,-7 0 0,-6 0 0,0 0 0,-12 0 0,-2 0 536,-17 6-536,-15 0 0,-11-3 0,-11 4-602,22 25 1,-2-1 601,1 4 0,-4 1 0,-18-5 0,-4 2-932,6 2 0,-2 2 932,-13-3 0,-2 3 0,7 9 0,-3 1-962,14-2 0,-2-2 0,-2 3 962,-4 6 0,-1 2 0,-3-2 0,9-5 0,-2-3 0,-4 0 0,-6 0 0,5 5 0,-6 0 0,-5 1 0,0 0 0,1-1 0,3 1-963,-3-3 1,3 0-1,1 0 1,-2 0 0,-5 0 962,7 4 0,-4-1 0,-4 1 0,0 1 0,1-1 0,2 1 0,5 0-563,-8-3 1,5 1-1,2 0 1,0 1-1,-3 1 563,-7 1 0,-2 1 0,0 0 0,0 0 0,3 0 0,9-1 0,2-2 0,1 1 0,-1 1 0,0 1-322,-1 3 0,-1 2 0,0 1 1,0-1-1,0 0 322,-1-1 0,0-1 0,1 0 0,0 1 0,2 1-179,-10 3 1,3 2 0,-1 0 0,-2 0 178,11-2 0,-2 0 0,-1-1 0,1 1 0,2 0 0,-5 1 0,2 1 0,1 1 0,-2-1 0,-9 0 0,-3 0 0,1 0 0,2 0 0,8 0 0,2 0 0,0 0 0,-1 0 0,-8 0 0,-3 0 0,1 0 0,2 0 0,7 0 0,2 0 0,0 0 0,-1 0 0,-6 0 0,-2 0 0,0 0 0,5 0 277,-12 0 1,3 0 0,0 0-278,21 0 0,-2 0 0,1 0 0,2 0 0,-12 0 0,3 0 0,-2 0 0,-8 0 0,-1 0 0,1 0 400,8 0 0,1 0 0,0 0-400,-4 0 0,1 0 0,2 0 555,12 0 0,4 0 1,-1 0-556,0 0 0,0 0 0,3 0 1056,-19 0 1,3 0-1057,2 0 0,-3 0 0,15 0 0,-3 1 0,3-2 0,-17-2 0,1-1 0,16 2 0,-2-1 0,3-1 0,-17-8 0,4-1 0,6 7 0,1 1 0,-9-3 0,0 1 0,4 6 0,3 2 0,8-1 0,-1 0 0,-12 0 0,0 0 0,7 0 0,0 0 0,-4 0 0,-1 0 0,-3 0 0,-1 0 0,-1 0 0,-1 0 510,-5 0 1,-2 0-511,25 0 0,-2 0 0,0 0 137,-4 0 0,-1 0 0,-1 0-137,1 0 0,-1 0 0,0 0 0,2 0 0,-1 0 0,0 0 0,-3 0 0,-1 0 0,2 0 0,-24 0 0,1 0 0,26 0 0,0 0 0,0 0 0,-24 0 0,1 0 114,5 1 1,0-2-115,1-6 0,1-1 0,9 3 0,3-1 624,4-9 0,1 0-624,-4 6 0,2 1 0,11-3 0,0 0 570,-7 5 0,0-2-570,8-6 0,2-1 0,8 4 0,1-2 1309,-1-5 0,4 1-1309,-12 2 2239,-1-3-2239,12 11 0,-1 0 0,-5 2 1182,7 5-1182,-7 0 0,-10 0 0,11 5 0,-3 3 0,-42 1-638,39 3 0,-1 2 638,2-1 0,1-2 0,4-3 0,1 0-171,-4 3 0,1-2 171,-36-8 0,20 11 0,1-5 0,-12 13 0,0-11 0,-7 10 0,8-12 0,22 1 0,5 3 0,27-10 0,1 9 0,11-5 1253,6 5-1253,2-1 365,-3 1-365,0 10 0,-4-7 0,-1 18 0,-6-13 0,-7 4 0,1-2 0,2-8 0,14-1 0,3-7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3:5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24575,'72'-12'0,"0"-1"0,0 0 0,22-8 0,0 3 0,-23 13 0,2 3 0,-3 0-1926,20-3 1,-4 1 1925,-7 0 0,-1 1 0,12 2 0,0 2 0,-9-1 0,-3 0 0,-3 0 0,-3 0 434,-14 0 0,-5 0-434,22 0 702,-29 0-702,-14 0 0,-11-5 0,7 3 1998,12-8-1998,-11 9 283,16-10-283,-15 0 0,4 3 0,-8-7 0,-5 9 0,0-4 0,5 4 0,-3 1 0,9 5 0,-10-9 0,-1 6 0,18-6 0,-6 4 0,29 3 0,2-9 0,2 10 0,6-11 0,8-2-516,4-2 516,8-4 0,-37 15 0,-2 2 0,18-9 0,-3 11 0,-44-4 0,-15 5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3:5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24575,'20'5'0,"3"1"0,5 0 0,10-1 0,5 1 0,14-5 0,7 5 0,7-6 0,12 0-808,9 0 808,-38 0 0,1 0 0,40 0 0,-41-1 0,-1 2 0,31 11 0,14-3 0,-22 5 0,4-8 0,-40-6 0,4 0 0,-32 0 0,9 0 0,-12 0 808,6 5-808,-5-4 0,5 8 0,-6-8 0,6 7 0,0 3 0,1-4 0,4 7 0,-10-13 0,5 8 0,-6-8 0,6 3 0,-4-4 0,3 0 0,-4 0 0,-5 0 0,-1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4:09.5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64 24575,'76'0'0,"24"0"0,-25 0 0,7 0-2446,6 0 0,3 0 2446,5 0 0,2 0-681,-30 0 0,2 0 0,0 0 681,7 0 0,2 0 0,-1 0 0,-3 0 0,-1 0 0,0 0 0,1 0 0,-1 0 0,-1 0-51,25 0 1,-2 0 50,-11 0 0,-2 0 0,-4 0 0,-3 0-206,-17 0 0,-2 0 206,-5 0 0,-3 0 1905,23 0-1905,-1 0 0,-5-6 0,22 5 0,-12-17 2832,13 9-2832,-26 2 0,1 1 0,-14 2 0,1 2 623,22 1 0,0 2-623,-21-1 0,-1 0 0,8-1 0,1 2 0,-4 1 0,0 2 0,0 0 0,0 0 0,-5 0 0,-1 1 433,40 7-433,-9-4 0,9-1 0,-14-1 0,12 6 0,-22-9 0,5 9 0,1-12 0,-6 0 0,5 0 0,1 0 0,-6 0 0,22 0 0,-13 0 0,15 0 0,-8 0 0,-1 0 0,9 0 0,-15 0 368,22 0-368,-13 0 0,0 0 0,4 0 172,-29 0-172,-2 0 0,-18 5 0,-16-4 0,15 4 0,-8-5 0,51-7 0,-1 6-97,-26-3 1,1 1 96,37 3 0,-10 0 0,-17 0 0,-16 0 0,-20 0 0,-9-4 0,7-3 0,11-4 685,18-7-685,24 3 0,5 2-293,-35 5 0,0 3 293,42 3 0,-38-1 0,0 0 0,32 3 0,-2 0 0,-21 0 0,-37 0 0,-4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4:13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1461 24575,'47'0'0,"29"0"0,2-6-1661,-12 5 1,6 0 1660,-3-2 0,2 0-1112,24 3 0,5 0 1112,-32 0 0,1 0 0,2 0-581,10 0 1,2 0-1,0 0 581,1 0 0,0 0 0,1 0 0,3 0 0,1 0 0,1 0 0,2 0 0,1 0 0,-2 0 0,-6 0 0,-1 0 0,0 0 0,0 1 0,0 0 0,-2-3-648,-7-4 1,-2-3 0,0 1 647,0 3 0,0 2 0,-1-3 0,26-10 0,0-2 0,-29 7 0,0-1 0,-2 2-76,20-1 0,-2 1 76,-1-6 0,-3-1 0,-13 3 0,-2-1 451,5 3 0,0-2-451,-9-8 0,-1 0 0,2 6 0,-4 0 1110,-11-5 1,-2 1-1111,8 5 0,-2-1 0,12-27 2313,26 0-2313,-38 3 0,6-4 1776,-3 18-1776,-2-11 1332,2 10-1332,9-10 0,3 3 0,-1 1 0,12 0 0,-19 8 0,28 3 0,-2 3-88,-36 6 1,2-1 87,0 2 0,-1 0 0,0-2 0,1-1 0,3-3 0,1 1 0,5 4 0,2 0-637,10-7 0,1 2 637,-5 8 0,0 2 0,8-8 0,0 2 0,-8 12 0,-2 1 0,1-6 0,0 0 0,4 3 0,-1 0-418,-12-3 0,-1 0 418,2 1 0,2 2 0,16-4 0,0 3 0,-20 4 0,0 2 0,26-1 0,-2 0 0,13 0 0,-35 0 0,-1 0 0,37 0 0,-41 2 0,1 2 0,0 0 0,0 0 0,5 3 0,2 2-735,9 2 0,3 1 735,4-3 0,1 0 0,4 3 0,2 0-532,4-2 0,1-3 532,-11-2 0,2 0 0,-16-2 0,3-1 0,-1 0 0,20-1 0,0-2 0,4 1 0,1 0 0,9 0 0,-2 0 0,-17 0 0,-1 0 0,-15 0 0,3 0 0,-1 0-577,28 0 0,2 0 577,-25 0 0,1 0 0,0 0 0,-4 1 0,0-1 0,2-1 0,7 0 0,2-2 0,2-1 0,11-4 0,3-1 0,-3 0 0,-13 2 0,-3-1 0,3 1 0,16-2 0,3 0 0,-6 1 0,7 3 0,-5 2 0,1 3 0,0 0-531,-1 0 0,-2 0 531,-8 0 0,-1 0 0,4 0 0,1 0 0,-6 0 0,-1 0 0,-4 0 0,0 0 0,8 0 0,2 0 0,-5 0 0,3 0 0,-16 0 0,3 0 0,-1 0-347,-2 0 0,-2 0 0,3 0 347,9 0 0,1 0 0,1 0 0,1 0 0,-1 0 0,0 0 0,-3 0 0,-1 0 0,2 0 0,10 0 0,2 0 0,-3 0 0,-14 0 0,-1 0 0,1 0 0,10 1 0,2-1 0,-3-1 0,-9-1 0,-3-1 0,2 0 0,5 3 0,0 0 0,6-2 0,1-3 0,5-2 0,1 0 0,-4 1 0,10 1 0,-4 1 0,5-1-449,-20 1 0,5 0 0,2 0 0,-1 0 0,-4 1 449,4 0 0,-4 0 0,0 1 0,0 1 0,5 0 0,1 1 0,-1 1 0,1-1-294,-1 0 1,-1 0-1,1 0 1,-1 0 293,0 0 0,1 0 0,-1 0 0,-3 0-227,15 0 1,-3 0-1,0 0 227,-1 0 0,1 0 0,-5 0 78,-14 0 0,-2 0 0,-3 0-78,28 0 0,-4 0 1023,-14 0 1,-3 0-1024,-1 0 0,-2 0 0,-12 0 0,-2 0 1402,0 0 1,0 0-1403,-6 0 0,0 0 0,0 0 0,-1 0 0,-2 0 0,-1 0 0,9-6 0,-1-2 0,-7 1 0,-1-2 0,0-5 0,0-1 0,38-7 0,-35 8 0,2 1 0,-5 7 0,4 2 865,19-7 0,4 0-865,-7 7 0,5-1 0,-1-6 0,5-4 0,-4 2 0,7 2 0,-3 0 0,-11-1 0,2-1 0,-5 0 0,2 1 0,-4 2 0,-3 4 0,1 1 0,9-2 0,0 0 0,-4 6 0,0 2 0,0-1 0,-1 0 772,-4 0 1,-1 0-773,-5 0 0,-3 0 1517,25 0-1517,-7 0 172,-35 0 1,-13 0 0,-13 0-1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7:58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1 232 24575,'53'-23'0,"0"0"0,28-13 0,-55 25 0,-11-3 0,6 12 0,0-12 0,-5 13 0,9-9 0,-8 9 0,15-4 0,-15 1 0,3 3 0,-5-13 0,6 12 0,7-13 0,0 14 0,11-4 0,-10 0 0,25 4 0,-4-10 0,7 10 0,5-16 0,-19 14 0,17-9 0,-9 12 0,13 0 0,7 0 0,11 0 0,2 0 0,-2 0 0,6 0 0,-27 0 0,17 0 0,-28 0 0,5 0 0,-19 0 0,-9 0 0,-7 0 0,-14 0 0,4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18:00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67 24575,'48'-5'0,"6"-6"0,36 3 0,2 0-1654,0-10 1654,-39 16 0,2 1 0,1-5 0,1 0 0,0 5 0,1 2 0,12-1 0,-1 0 0,-16 0 0,-1 0 0,13 0 0,-1 0 0,31 0-22,4 0 22,-26 0 0,-8 0 101,-16 0 0,-24 0 1,-10 0-1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20:12.4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80 24575,'73'0'0,"19"-7"0,-32 0 0,4-1-1422,6-1 0,1 0 1422,-5-3 0,2 2 0,14 4 0,2 3-825,-5-1 0,2 1 825,7 2 0,3 2 0,4-1 0,1 0-696,2 0 1,1 0 695,-30 0 0,1 0 0,-1 0 0,29 0 0,-2 0-809,-5 0 0,-2 0 809,-6 0 0,1 0 0,6 0 0,-1 0 0,-8-1 0,-2 2 19,0 5 1,-2 1-20,-10-3 0,-3 2 0,-3 5 0,0 0 0,4-6 0,1-2 0,-4 1 0,0-1 0,8-2 0,1-2 0,-4 1 0,0 0 0,0 0 0,0 0 0,-1 0 0,-1 0 0,-4 0 0,0 0 0,-1 0 0,1 0 455,0 0 1,-1 0-456,-4 0 0,0 0 0,9 0 0,-1 0 0,-6 0 0,-1 0 0,3 0 0,2 0 0,20 0 0,0 0 0,-25 0 0,0 0 0,17 0 0,-2 0 0,26 0 0,-14 0 0,-31 0 0,2 0 0,39 0 0,-35 0 0,1 0 0,-9 0 0,1 0 0,7 0 0,1 0 0,-9 0 0,1 0 0,12 3 0,1 1 0,-4-3 0,2 0 503,14 3 0,1-1-503,-5-3 0,0 0 0,5 0 0,-1 0 0,-5 0 0,0 0 0,-1 0 0,1 0 0,6 0 0,-1 0 0,-4 0 0,0 0 0,10 0 0,-1 0 0,-13 0 0,-1 0 0,3 0 0,0 0 930,-11 0 1,1 0-931,13 0 0,0 0 0,-14-1 0,-1 2 322,11 5 0,-3 1-322,25-4 0,-2 10 0,-9-13 0,1 0 0,-1 0 0,0 0 0,19 0 0,-15 0 0,-31 0 0,0 0 0,38 0 0,0 0 0,-10 0 745,-10 0-745,-8 0 1578,0 0-1578,-1 0 0,1 0 0,0 0 686,-14 0-686,-3 0 8,-19 0 0,-11 0 0,-7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3:06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2210 251 24575,'-66'1'0,"1"-4"0,-111-18 0,-201-68 0,-70-13 0,355 87 0,-1 3 0,-182 3 0,40 15 0,220-5 0,1 2 0,-1-1 0,1 2 0,0 0 0,0 1 0,0 0 0,1 1 0,0 0 0,0 1 0,0 1 0,1 0 0,0 0 0,1 2 0,0-1 0,0 1 0,1 1 0,-13 17 0,7-7 0,2 1 0,0 0 0,1 0 0,2 2 0,0-1 0,1 2 0,2-1 0,0 1 0,-3 26 0,-1 34 0,3 0 0,5 1 0,6 92 0,0-156 0,1 0 0,1-1 0,0 1 0,2-1 0,0 0 0,19 38 0,-10-29 0,1-1 0,1 0 0,41 49 0,-40-59 0,0 0 0,2-1 0,0-2 0,1 0 0,0-1 0,2-1 0,-1-1 0,2-1 0,0 0 0,31 8 0,5-1 0,1-3 0,0-3 0,73 7 0,349 12-657,1-27-148,-403-5 780,937-7-322,-909 4 347,0-5 0,145-29 0,-65 0 0,265-48 0,354-30 1523,-721 106-1451,110-17 90,-171 20-149,0 0 0,-1-2 0,-1 0 0,1-2-1,33-18 1,-39 14-13,0 0 0,0-1 0,-2-2 0,0 1 0,21-28 0,-7 8 0,-24 30 0,-1-1 0,0 0 0,-1-1 0,1 1 0,-2-1 0,1 0 0,-1 0 0,0 0 0,-1-1 0,0 1 0,0-1 0,-1 0 0,0 0 0,0 0 0,-1 0 0,0 0 0,-1 0 0,-1-17 0,-3 4 0,0 0 0,-1 1 0,-2 0 0,0 0 0,-1 0 0,0 1 0,-2 0 0,-1 1 0,0 0 0,-2 1 0,0 0 0,-18-19 0,21 27 0,0 0 0,-1 1 0,-1 0 0,1 1 0,-1 0 0,-1 1 0,1 0 0,-1 1 0,0 1 0,-16-5 0,-14-1 0,-84-11 0,50 10 0,-59-12 0,-188-28 0,-640-23 0,170 9 0,358 29 0,326 31 0,-127-17 0,-45-3 0,-16 25-1365,268 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20:14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85 24575,'56'0'0,"10"0"0,-9-2 0,5-3-1436,0-2 1,1-2 1435,12 0 0,4 0-1236,16-4 1,4 1 1235,-34 8 0,1 1 0,3 1-648,15-2 0,4 1 1,0 1 647,0 1 0,1 2 0,1-1-1066,8 0 0,1 0 1,2 0 1065,-20 0 0,1 0 0,0 0 0,0 0 0,-3 0 0,-1 0 0,1 0 0,1 0 0,4 0 0,2 0 0,0 0 0,-1 0 0,-2 0 0,0 0 0,-1 0 0,1 0 0,3 0 0,1 0 0,0 0 0,-1 0 0,-3 0 0,0 0 0,-1 0 0,0 0 0,-3 0 0,-1 0 0,0 0 0,0 0 0,-1 0 0,1 0 0,-1 0 0,-1 0-456,15 0 0,-2 0 1,1 0 455,7 0 0,2 0 0,-4 0-60,-18 0 0,-2 0 1,0 0 59,7 0 0,1 0 0,-4 0 419,15 0 0,-3 0-419,5 0 0,-1 0 0,-10 0 0,-2 0 0,-4 0 0,-1 0 984,0 0 0,-1 0-984,-5 0 0,0 0 0,-5 0 0,-1 0 1001,0 0 1,0 0-1002,-6 0 0,1 0 0,5 0 0,-1 0 0,-8 0 0,1 0 0,12 0 0,-1 0 0,-16 0 0,-1 0 0,17 0 0,1 0 0,-7 0 0,-1 0 0,0 0 0,1 0 0,6 0 0,1 0 0,-9 0 0,2 0 0,13 0 0,3 0 540,-1 0 1,1 0-541,-1 0 0,1 0 0,-2 0 0,0 0 0,-5 0 0,0 0 0,5 0 0,0 0 0,-8 0 0,-1 0 0,8 0 0,0 0 0,-9 0 0,0 0 0,-1 0 0,2 0 0,8 0 0,-1 0 0,-12 0 0,1 0 0,36 0 0,-3 0 0,-45 0 0,-2 0 898,25 0 1,-8 0-899,-23 0 1438,3 0-1438,-24 0 0,-8 0 0,-10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30:5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1716 102 24575,'-99'-7'0,"13"1"0,23 5 0,-1 2-2010,-33-1 2010,28 0 0,-1 0 0,17 0 0,0 0 0,-16 0 0,-1 0 0,17 0 0,1 0 0,-9 0 0,2 0 647,-19 0-647,19 0 332,31 0-332,8 0 0,-1 5 0,-2 5 1031,-9 7-1031,-17 13 0,3-10 0,-16 10 0,13-12 0,-6 7 0,12-7 0,1-1 0,21-6 0,10-1 0,7 4 0,-1 2 0,4 5 0,-8 5 0,7-9 0,-8 21 0,4-25 0,-5 25 0,5-21 0,1 15 0,5-4 0,0 0 0,0-2 0,0 1 0,11 7 0,-4-5 0,10 16 0,-1-21 0,1 15 0,11-11 0,-10 1 0,15 5 0,-20-12 0,14 11 0,-2 3 0,10-10 0,26 24 0,6-33 0,16 22-409,-34-30 0,1-2 409,45 13 0,-36-13 0,1 1 0,-4 3 0,0-1 0,-4-4 0,-1-1 0,-1 4 0,0 1 0,40-2 0,2-1 0,-42 0 0,0-1 0,42-4 0,-38 1 0,0 0 0,32-3 0,13 0 0,-44 0 0,-1 0 0,26 0 0,-22 0 0,0 0 0,26 0 0,1 0 0,-10 0 0,0 0 0,6 0-533,-6-3 1,1 0 532,17 1 0,-42-7 0,1-1 0,8 5 0,-1 0-146,36-16 146,-11 8 0,-14 5 767,-21-8-767,0 13 0,-9-12 0,-17 13 1101,2-12-1101,-3 7 161,5-14-161,20 8 0,4-4 0,6-1 0,-9 10 0,-2-8 0,-10 14 0,8-8 0,-10 4 0,-1-1 0,-1-8 0,-10 8 0,4-9 0,1 1 0,-10 3 0,4-8 0,-11 4 0,0 0 0,-1 1 0,1 6 0,-5-6 0,-1 4 0,-4-3 0,0 4 0,0-10 0,0 2 0,0-14 0,0 15 0,0-14 0,0 8 0,-17-19 0,3 6 0,-22-6 0,6 7 0,-12-2 0,-19-9 0,-9-3-342,27 20 1,-1 0 341,-40-15 0,0-2 0,-6 16 0,43 6 0,0 0 0,-38-2 0,-6-8 0,25 15 0,-14 4 0,22-3 0,-12 5 0,26 6 0,-24-10 0,22 14 683,-17-10-683,22 13 0,-6 0 0,6 0 0,-15 0 0,19 0 0,-44 0 0,55 0 0,-61 0 0,52 0 0,-35 6 0,13-4 0,0 8 0,-5-8 0,-2 9 0,-19-9 0,7 15 0,15-14 0,16 13 0,16-15 0,1 9 0,2-4 0,-1-1 0,-1 0 0,-19 6 0,4-8 0,-13 14 0,20-16 0,-2 4 0,20-5 0,2 0 0,12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31:27.6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2326 1 24575,'-97'0'0,"-1"0"0,26 0 0,-1 0 0,7 0 0,6 0 0,1 0-1755,-22 0 0,-3 0 1755,5 0 0,1 0 0,-6 0 0,0 0 0,-1 0 0,2 0 0,8 0 0,2 0 159,10 0 1,2 0-160,-38 0 708,25 0-708,9 0 0,10 0 0,19 0 1774,-9 0-1774,21 9 664,-14-2-664,15 8 45,-17 9-45,16-6 0,-24 18 0,1 9 0,-1 3 0,1 11 0,10-8 0,11-3 0,-11 16 0,16-19 0,-4 24 0,19-19 0,0 7 0,6 5 0,0-5 0,0-13 0,11 15 0,9-20 0,36 36 0,-6-20 0,12 7 0,-12-12 0,10 3 0,8-4-629,-12-11 1,2-2 628,-10-15 0,2-2 0,25 14 0,3-3-1218,-11-16 0,4-2 1218,-6 4 0,4 2 0,1-3 0,-4-6 0,0-3 0,2 1-1057,16 4 0,4 2 0,0 0 1057,-3-1 0,-1 1 0,0-1 0,0-4 0,0-2 0,2 3 0,9 6 0,3 2 0,-4-2 0,-11-4 0,-3-1 0,1-1 0,3-1 0,1 0 0,-2-1-649,-5-1 1,-1 1 0,-2-3 648,25-3 0,-3-2-254,1 1 0,-2 0 254,-16 0 0,-2 0 0,0 0 0,-4 0 537,-20-2 1,-2-2-538,13-2 0,-3-3 0,16-18 2554,12-2-2554,-19-9 0,5-3 0,-2-1 0,2-12 0,-18 14 0,8-13 2465,-26 15-2465,10-18 1965,-31 12-1965,5-18 856,-11 5-856,-1 0 402,-5 2-402,-2 0 0,-5 11 0,-11-16 0,-3 9 0,-18-7 0,-15-8 0,-1 12-335,11 19 0,-3 1 335,-37-16 0,32 21 0,-4 1 0,-14 1 0,-5 1-964,1 1 0,-4 1 964,-12-6 0,-2 2 0,1 2 0,0 1 0,10 0 0,1 2 0,-4 5 0,2 2-410,17-3 1,1 3 409,-3 7 0,0 1 0,-32-13-305,2 13 305,16-3 566,-12 4-566,38-5 1868,-26 6-1868,43-4 922,-30 9-922,11-4 0,-40 5 0,4 0-461,22 0 1,-1 0 460,7 0 0,1 0 0,0 0 0,0 0-328,3 0 1,0 0 327,3 0 0,1 0 0,-2 0 0,1 0 0,0 0 0,0 0 0,-39 0-217,9 0 217,7 0 0,9 0 0,27 0 0,16 0 0,18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31:29.3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1122 24575,'65'25'0,"2"-6"0,0 3 0,6 1-1763,2-5 1,-1 1 1762,1 8 0,0 2 0,12 0 0,0 0-765,-1 2 0,-1-1 765,-9-7 0,1-2 0,11 1 0,-1-2-131,-13-8 1,-3-1 130,-2-2 0,-2-1-233,-3 4 1,-4-1 232,40-3 0,-27-2 0,15-6 0,-12 0 0,6 0 1359,-3 0-1359,-13 0 0,31 0 0,-19 0 693,-24 1 0,0-2-693,38-12 0,-38 9 0,2-2 0,0-6 0,0-4 0,-1 2 0,2-1 0,9-1 0,-3-1 0,26-17 0,-19 18 0,-5 1 0,-16-4 0,1 3 0,1-2 0,9-18 0,24 0 0,-40 8 0,-1 1 0,29-2 0,3-24 0,-7 11 0,-26 14 0,0-1 0,43-21 0,-39 25 0,2 1 0,3-2 0,1 1 0,-1 5 0,-1 1 0,-3-5 0,1 0 0,6 4 0,0 2 0,24-16 0,-29 15 0,-1 2 0,18-3 1603,-7-9-1603,-18 14 603,-18-6-603,-9 11 118,-8 0-118,-2-4 712,-21-21-712,-23 11 0,-11 0 0,1-12 0,-5-2-1036,-3 13 0,-7 1 0,-1 1 1036,-4-1 0,-1 0 0,-1 1 0,-4-2 0,-1 1 0,2 1 0,5 1 0,1 2 0,2-1-571,-32-6 1,9-1 570,39 6 0,4 2 0,-45-2 0,48 4 0,21 12 0,13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31:30.5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 1 24575,'12'34'0,"-2"13"0,-10 11 0,0 7 0,0 15 0,-13 2-762,4 10 762,-24 0 0,16 7 0,-20-24 0,20 5 188,-7-16-188,12-13 0,5 2 0,-8-18 0,8 5 0,-5-12 143,7-7 1,5-10-1,0-7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6:32:48.73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2031 149 24575,'-56'-13'0,"7"1"0,-14-12 0,14 4 0,-14-12 0,13 14 0,2 0 0,18 11 0,5 2 0,-19 5 0,-20 0 0,-21 0 0,-14 0-693,45 0 1,-3 0 692,-5 0 0,-1 0 0,1 0 0,0 0-201,0 0 0,4 0 201,-27 0 0,18 0 0,31 0 0,16 0 0,10 0 1355,-17 0-1355,-4 5 432,-32 9-432,3 18 0,1-4 0,-3 16 0,24-20 0,-4 10 0,15-11 0,-1 10 0,5-5 0,-6 7 0,12-1 0,1-1 0,-1 7 0,9-15 0,-8 12 0,15-8 0,-9 1 0,4 2 0,1-11 0,0 0 0,5 5 0,0-3 0,0 9 0,0 2 0,0 1 0,0 11 0,0-4 0,0 6 0,0-7 0,0 13 0,0-11 0,0 12 0,0-7 0,-10-6 0,7 4 0,-1-4 0,5 5 0,10 8 0,-10-11 0,5 9 0,-1-11 0,-3 6 0,3-7 0,-5 6 0,0-12 0,0-1 0,0-2 0,0-10 0,0 10 0,0-9 0,5 3 0,0-5 0,1-5 0,-1 9 0,-5-13 0,0 8 0,0-10 0,0 10 0,4-8 0,-3 19 0,3-19 0,1 13 0,-4-3 0,4 12 0,0 1 0,-4-1 0,4-2 0,5-4 0,-8 0 0,8 11 0,-5-3 0,-3 0 0,14 15 0,-8-13 0,10 11 0,-6-3 0,-6-11 0,-1 12 0,0-18 0,-4 16 0,4-16 0,-1 6 0,8 3 0,-5-19 0,9 18 0,-15-20 0,8 5 0,-8 3 0,8-8 0,-3 15 0,4-14 0,1 2 0,-6-6 0,-1-3 0,6 14 0,2-2 0,5 0 0,4 8 0,-5-8 0,-3-1 0,-3 9 0,-6-13 0,-2 8 0,7-5 0,-8-6 0,21 19 0,-18-20 0,17 14 0,-15-14 0,-1 8 0,4-5 0,-3 8 0,4-9 0,-1-1 0,2 17 0,-5-18 0,3 12 0,-3-6 0,9-2 0,-3 8 0,3-10 0,0 9 0,-4-13 0,5 19 0,-6-14 0,1 10 0,4-7 0,-4-4 0,-1-1 0,20 15 0,-8-4 0,12 13 0,-8-12 0,3 2 0,2 0 0,24 9 0,-3-6 0,12 5 0,25 5 0,-38-18 0,34 14 0,-33-29 0,22 22 0,7-20 0,9 13 0,-14-22 0,12 10 0,-15 1-689,26-4 689,-4 3 0,-37-11 0,3-2-535,0 2 1,0-2 534,0-2 0,2 0 0,11-2 0,4 0-1201,12 1 0,3 0 1201,0 0 0,2 0 0,-23 2 0,3 0 0,-4-2 0,21-3 0,-2-2 0,-23 2 0,1 0 0,0 1 0,30-3 0,1 1 0,-30 4 0,0 1 0,1 2 0,3 0 0,0 1 0,-1 1 0,-3-1 0,0 0 0,1 0-854,7 0 1,2 0-1,-1 0 854,-4-3 0,0 0 0,2 0 0,5 2 0,3 1 0,-3-1 0,-10-1 0,-1-1 0,0 0 0,7 0 0,0 0 0,0 1 0,-3 1 0,-1 1 0,1-1 0,0-2 0,0 0 0,2 1 0,10 1 0,2 1 0,-3 1 0,-12-1 0,-3 0 0,2 0 0,13 0 0,3 0 0,-4 0 0,-12 0 0,-2 0 0,0 0 0,3 0 0,1 0 0,0 0 0,-1 0 0,-1 0 0,1 0 0,-5 0 0,0 0 0,4 0 0,2-4 0,4 0 0,2-1 0,-6 1 0,5 3 0,-5 0 0,3-1 0,20-5 0,4-3 0,-7 3 0,5 5 0,-5 2-692,-3-4 1,0 0 691,-24 3 0,2 2 0,-3-1 0,17 0 0,-3 0-140,5 1 1,-2-2 139,-15-2 0,-4-1 526,-8 1 0,0-2-526,9-6 0,-1 0 0,-11 2 0,-1 1 0,8-4 0,0 2 0,-10 5 0,1 2 0,8-1 0,1 1 0,-7 4 0,0-2 1071,3-7 1,-1-2-1072,35 6 0,0-14 0,-15 12 0,6-1 2301,-25-6-2301,-7-4 1433,-9 4-1433,-6-3 1055,13-2-1055,17-6 399,-10 4-399,21-9 0,-17 15 0,24-11-635,10 3 635,0-7 0,-42 19 0,-1-2 0,34-20 0,-1 16-80,-10-10 80,-8 8 0,-8 4 0,6-4 0,3 5 0,9-6 0,-1 4 0,6-5 0,-13 13 0,6-5 0,-1 5 0,-18-5 0,12 0 632,-29 1-632,9 0 83,-4-18-83,-6 14 0,13-20 0,-13 22 0,19-10 0,-4-2 0,14 3 0,0-13 0,7 13 0,3-17 0,7 11 0,-13-10 0,-11 11 0,-8-15 0,-19 17 0,0-10 0,-3 1 0,-13 10 0,14-23 0,-15 11 0,9-5 0,15-30 0,-4 29 0,10-29 0,-19 29 0,-2 10 0,-10-5 0,3 19 0,-5 1 0,5-2 0,-8 8 0,7-16 0,-13 5 0,15-17 0,-3 3 0,12-19 0,12-4 0,-14-5 0,8 11 0,-7-7 0,-10 16 0,10-11 0,-7 7 0,-4 0 0,-1 6 0,-6-11 0,-6 9 0,0-18 0,0 24 0,-6-21 0,-1 21 0,-11-24 0,-8 11 0,-15-22 0,2 25 0,-23-26-1148,-9 23 1148,22 14 0,-3-1-824,-5 2 0,-4 1 824,-11-3 0,-2 1 0,0 1 0,-2 0-961,-4-3 1,-1 3 960,-1 9 0,-2 0-1189,-6-11 1,-3 2 1188,23 20 0,-2 5 0,3-2 0,-16-9 0,0 1-351,16 10 1,-2 3 0,3 0 350,-15-4 0,1-1 0,-9 0 0,-3-1 0,24 2 0,-2-1 0,-1 2 0,3 4 0,0 2 0,0-2 0,0-6 0,0-2 0,-1 3 0,-2 7 0,0 2 0,0-3 0,4-6 0,0-4 0,2 3 0,-22-1 0,3 1 38,6 0 0,1 0-38,8 1 0,3 1 527,15 3 1,1 1-528,-4 2 0,0 2 0,1-1 0,2 1 0,-33-3 0,-13-1 0,0-1 629,43 1 0,-2 1-629,-8 4 0,-2 2 0,-3-4 0,-2 1 0,-3 2 0,-2 2-9,-11-1 0,-3 0 9,-6-4 0,-1 0 0,30 3 0,-1 1 0,0-1 0,1-2 0,1 0 0,0 0 0,-30 3 0,2 0 0,4 0 0,2 0-115,10 0 1,2 0 114,-3 0 0,-1 0 0,15 0 0,-1 0 0,1 0 0,-13 0 0,0 0 0,-20 0 0,4 0 0,28 0 0,4 0 0,-2 0 0,-2 0 0,-8 0 0,-2 0 0,0 0 0,-2 0 0,-9 0 0,-1 0-636,-1 0 1,0 0 635,0 1 0,0-2 0,-5-2 0,1-1 0,10 3 0,0 0 0,-5-3 0,0 0 0,0 3 0,1 2 0,4-1 0,-1 0 0,-9 1 0,0-2 0,3-7 0,2 0 0,3 6 0,2 0-115,7-6 0,0 0 115,1 8 0,2 0 0,11 0 0,2 0 801,-2 0 1,3 0-802,-30 0 1460,19 0-1460,8 0 2142,7 0-2142,5 0 0,-2 0 0,-14 0 0,6 0 0,0 0 1271,-14 0-1271,23 0 0,-2 0 0,-40 0 0,44 0 0,1 0 0,-32 0 477,10 0-477,21 0 62,15 0-62,16 0 0,-22 0 0,-25 0 0,-19 0-350,23 0 1,-1 0 349,11 0 0,0 0 0,-17 0 0,-2 0 0,10 0 0,0 0 0,0 0 0,2 0 0,-34 0 0,21 0 0,35 0 0,16 0 0,17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18:5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2997 128 24575,'-84'-2'0,"0"0"0,0 1 0,13-2 0,-4 1 0,-5 2 0,-14 0 0,-1 0 0,11 0-2197,-16 0 0,9 0 2197,6 0 0,0 0 0,-6 0 0,2 0-195,15 1 0,1-2 195,1-1 0,2-2 0,4-8 0,0 1 0,4 4 0,0 1 283,5-5 1,1 1-284,1 9 0,2 2 0,-23-1-2,-4 0 2,16 0 0,-8 0 0,-2 0 2087,14 10-2087,-8-2 1504,17 20-1504,-6-7 626,1 16-626,13-7 2,0 7-2,13-2 0,1 0 0,7-2 0,4 7 0,-3-10 0,9 8 0,-4-10 0,5 6 0,-6 6 0,9-11 0,-3 23 0,11-7 0,0 44-1043,7 7 1043,0-36 0,1 2 0,3 3 0,3 1 0,3-4 0,3 0 0,3 3 0,0 1 0,-7-5 0,2-1 0,9 1 0,1 0 0,-8 0 0,1-1 0,8-2 0,2-1 0,-5-1 0,1-2 0,1-4 0,1-3 0,-1-3 0,2-2 0,5 2 0,4-1 0,5 0 0,3-1 0,-2 0 0,1-1 0,15 0 0,2-3 0,-10-7 0,2-3-1011,18 2 1,6-4 1010,4-8 0,4-3-832,-22 0 0,0-1 0,2-2 832,6-6 0,1-3 0,0 0 0,-1 3 0,0 0 0,2-1-858,6-4 0,2-2 0,0 1 858,-4 0 0,1 0 0,0 0 0,7 0 0,1 0 0,0 0 0,0 0 0,1 0 0,-3 0 0,-5 0 0,-2 0 0,1 0 0,11 0 0,2 0 0,-3 0 0,-17 0 0,-3 0 0,2 0 0,9 0 0,2 0 0,-4 0-324,16 0 0,-5 0 324,-3 0 0,-3 0 0,-7 0 0,-2 0 335,-7 0 0,-2 0-335,-8 0 0,0 0 969,-2 0 1,-3 0-970,20 0 0,15 0 0,-12 0 0,6 0 0,-10 0 2984,-15-6-2984,-9-5 1935,0-20-1935,11-10 0,5-20-84,-12 22 1,2-1 83,-14 3 0,-1-1 0,14-4 0,0-1 0,-15 5 0,-3-2 0,3-4 0,-2-1-120,14-34 120,-25 34 0,-3 0 0,0-14 0,3-19 0,-18 12 0,5-25 0,-10 16 0,4-22 0,-6 29 0,-18-20 0,-6 6-393,1 34 1,-4 1 392,-1 2 0,-2 1 0,-2 0 0,-3 1 0,0 6 0,-2 2 0,-1 1 0,-2 2 0,-7 2 0,-2 2 0,1-2 0,-3 2 0,-18 2 0,-3 2-836,8 1 1,-1 0 835,-16-2 0,-4 1-448,-6 3 0,2-2 448,12-4 0,0-2 0,-16 3 0,0-1 0,19-1 0,1 1 0,-6 1 0,1 2-476,4 4 1,3-1 475,4-5 0,3 0 0,8 7 0,-1-1 0,-20-9 0,0 0 0,16 9 0,0 1 0,-13 0 0,1 3 114,20 7 1,4 3-115,-41-7 0,9 12 0,7-17 0,-6 15 0,-2-8 0,-2 11 0,31 6 0,-1 2 0,2-1 0,0 2 0,-4 5 0,0 2 0,0-2 0,2 1 0,-39 13 0,18-7 1506,12-2-1506,22-8 2065,11 5-2065,4-9 0,19 3 0,-2-10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2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24575,'40'-12'0,"-11"6"0,23-5 0,-7 9 0,19-3 0,-1-1 0,9-2 0,-13-4 0,11-1 0,-14 6 0,1 1 0,-8 6 0,-15 0 0,-13 0 0,5 0 0,3 0 0,0 0 0,10 0 0,-22 0 0,20 6 0,-23-5 0,13 4 0,-7-5 0,-8 0 0,8 0 0,-10 0 0,4 0 0,-3 0 0,3 0 0,-4 0 0,4 0 0,-3 0 0,3 0 0,7 0 0,-9 0 0,8-4 0,0 3 0,-8-3 0,8 4 0,-10 0 0,4 0 0,-3-5 0,-1 4 0,-5-3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2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24575,'9'0'0,"1"0"0,-1 0 0,11 5 0,-3-3 0,10 3 0,-6-1 0,5-3 0,2 4 0,6-5 0,6 0 0,-11 0 0,23 0 0,-21 0 0,16 0 0,-13 0 0,-11 0 0,-3 0 0,-6 0 0,-3 0 0,4 0 0,-6 0 0,6 0 0,-5 0 0,10 0 0,-5 0 0,1 0 0,-1 0 0,-6 0 0,6 0 0,-5 0 0,5 0 0,-6 0 0,6 0 0,-4 0 0,8-5 0,-3 4 0,0-4 0,-2 5 0,-5 0 0,6-9 0,-4 7 0,3-7 0,-4 9 0,-1 0 0,1 0 0,-1 0 0,0 0 0,1 0 0,10 0 0,-8 0 0,4 0 0,-12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37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57 24575,'9'-10'0,"19"4"0,30 1 0,16 5 0,7 0-729,9 0 729,2 0 0,-42 0 0,1 0 0,-1 0 0,0 0 0,1 0 0,-1 0 0,42 0 0,-10 0 0,-3 0 180,-20 0-180,11 0 0,-20 0 0,5 0 0,-8 0 0,-5 0 549,11 0-549,-2 0 0,13 0 0,16 0 0,-5 0 0,15 0 0,-8 0 0,8 0 0,-15 0 0,13 0 0,-14 0 0,-8 0 0,-3 0 0,-21 0 0,11 0 0,-10 11 0,19-9 0,-5 15 0,-6-16 0,-4 5 0,-14-6 0,7 0 0,-5 0 0,5 0 0,22 0 0,-1 0 0,27 0 0,-14 0 0,5 6 0,-13-5 0,5 5 0,-7-6 0,-7 0 0,-8 0 0,-15 0 0,-8 0 0,1 0 0,7 0 0,-5 0 0,10 0 0,-11 0 0,12 0 0,1 0 0,14 0 0,10 0 0,1 0 0,-2 0 0,-9 0 0,0 0 0,-5 5 0,5-3 0,-7 8 0,-6-3 0,11 5 0,-22-6 0,15 5 0,-12-10 0,-5 4 0,10-5 0,-11 0 0,5 0 0,7 0 0,-10 0 0,15 0 0,-21 0 0,21 0 0,-10 0 0,13 0 0,-12 0 0,9 0 0,-6 0 0,-3 0 0,0 0 0,-15 0 0,-5 0 0,9 0 0,-13 0 0,19 0 0,-8 0 0,17 0 0,1 0 0,14 0 0,-5 0 0,-2 0 0,-1 0 0,-12 0 0,5 0 0,-7 0 0,1 0 0,0 0 0,-11 0 0,7 0 0,-12 0 0,8 0 0,-10 0 0,3 0 0,-3 0 0,0 0 0,3 0 0,9 0 0,2 0 0,4 0 0,11-6 0,-13 0 0,9-1 0,-9 2 0,-10 0 0,10 4 0,-4-4 0,6 0 0,-11 4 0,-3-4 0,0 5 0,-3-5 0,10 4 0,-1-14 0,-4 8 0,5-9 0,-1 6 0,-8 4 0,12-4 0,-7 3 0,11 1 0,-11 1 0,-3 5 0,-11-4 0,18 3 0,4-4 0,24 5 0,9 0 0,2 0 0,6 0 0,-18 0 0,2 0 0,27 6 0,-30-5 0,-1 0 0,11 10 0,-33-10 0,-7 5 0,-19-6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3:46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90 24575,'41'-5'0,"74"0"0,-60 5 0,1573-9-1834,-1170 11 1661,-401-2 272,-22 2-23,1-2 0,0-2 1,70-13-1,-83 9 336,25-12 0,-34 12-282,1 0 0,-1 1 0,1 1 0,0 1-1,23-4 1,245 4-130,-169 5 0,239 21 0,-3 27 0,-12-3 0,-224-35 236,132 21-1837,-181-18-5225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39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41 24575,'39'0'0,"6"0"0,19 0 0,-7 0 0,12 0 0,-10 0 0,13 0 0,-15 0 0,-9 0 0,-8 0 0,-17-4 0,-3-1 0,-5-1 0,0 2 0,12-1 0,-5-1 0,-1 0 0,11 1 0,-7 5 0,14 0 0,-5 0 0,-6 0 0,10 0 0,-2 0 0,0 0 0,9 0 0,-15 0 0,4 0 0,-2 0 0,-15 0 0,8 0 0,-9 0 0,0 0 0,-2 0 0,-4 0 0,4 0 0,2 0 0,0 0 0,9 0 0,-8 0 0,15 0 0,-15 0 0,4 0 0,-16 0 0,-1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42.9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24575,'75'0'0,"25"0"0,-25 0 0,7 0-1639,7 0 1,1 0 1132,-5 0 1,1 0 505,-20 0 0,3 0 0,-2 0 0,26 0 0,-1 0 0,-24 0 0,1 0 0,-1 0 0,30 0 0,-2 0 0,-5 0 0,0 0 0,-6 0 0,-2 0 0,-4 0 0,-3 0 12,-13 0 1,-2 0-13,5 4 0,-3-1 0,31-1 596,6 5-596,-27-7 0,-8 0 0,-17 0 0,-23 0 0,-10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44.81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53 24575,'92'0'0,"-34"-7"0,1 0 0,-7 5 0,3 0-1597,25-5 1,3 0 1596,-14 6 0,1 2 0,13-1 0,0 0 0,-15 0 0,-2 0 0,0 0 0,-1 0 54,-3 0 0,-3 0-54,-6 0 0,-2 0 0,48 0 0,0 0 0,-13 0 0,13 0 0,0 0 0,-4 0-439,-27 0 1,3 0 438,-2 0 0,0 0 0,13 0 0,4 0-1032,9 0 1,1 0 1031,-3 0 0,-1 0 0,5 0 0,0 0 0,-6 0 0,-3 0-3,-13 0 0,-3 0 3,5 0 0,-2 0 0,-7 0 0,-2 0 0,2 0 0,-2 0-136,-5 0 0,0 0 136,4 0 0,-1 0 0,-11 0 0,0 0 0,15 0 0,3 0 0,-4 0 0,1 0-60,9 0 1,3 0 59,4 0 0,0 0 0,-6 0 0,1 0 0,4 0 0,-1 0 490,-18 0 1,-1 0-491,8 0 0,-2 0 0,-13 0 0,0 0 0,5 0 0,-1 0 335,-4 0 1,0 0-336,4 0 0,-1 0 0,-7 0 0,-1 0 0,4 0 0,0 0 0,5 0 0,0 0 0,-3 0 0,1 0 0,11 0 0,3 0-147,0 0 1,0 0 146,-4 0 0,1 0 0,12 0 0,0 0 0,-17 0 0,-1 0 0,9 0 0,-2 0 596,-17 0 0,-3 0-596,50 0 0,-10 0 0,-7 0 0,-1 0 0,-2 0 0,-7 0 0,17 0 0,-7 0 0,7 0 0,-8 0 0,17 0 0,-5 0 56,-30 0 0,1 0-56,-12 0 0,0 0 0,9 0 0,5 0 0,25 0 0,2 0 0,-24 0 0,-1 0-325,25 0 1,-1 0 324,-27 0 0,-3 0 0,-2 0 0,2 0 0,13 0 0,3 0 0,-1 0 0,1 0 0,-1 0 0,1 0 0,-2 0 0,0 0 0,0 0 0,1 0 0,0 0 0,1 0 0,-1 0 0,1 0 0,3 0 0,1 0-299,1 0 1,0 0 298,1 0 0,1 0 0,4 0 0,-1 0 0,-5 0 0,0 0 0,0 0 0,0 0 0,-6 0 0,1 0 0,4 0 0,-1 0-365,-13 0 0,-2 0 365,5 0 0,-2 0 180,-13 0 0,-2 0-180,-3 0 0,-2 0 1276,40 0-1276,-30-5 1965,-7 4-1965,-31-8 0,-7 8 0,-11-4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7:28:48.5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1 111 24575,'14'5'0,"0"-1"0,6-9 0,-3-1 0,10 0 0,-11-3 0,3 8 0,9-14 0,-9 13 0,12-9 0,-20 7 0,3 3 0,1-4 0,6 5 0,-4 0 0,14 0 0,-1 0 0,-1 0 0,16 0 0,-9 0 0,5 0 0,6 0 0,-12 0 0,-1 0 0,5 0 0,-16 0 0,22 0 0,-15 0 0,4 0 0,-2 0 0,-15 0 0,9-4 0,-11 2 0,6-2 0,0-1 0,0 4 0,-1-4 0,7 5 0,7 0 0,1 0 0,12 0 0,-6 0 0,7 0 0,7 0 0,-17 0 0,14 0 0,-28 0 0,8 0 0,-11 0 0,0 0 0,5 0 0,2 0 0,0 0 0,11 0 0,-16 0 0,22 5 0,-9-3 0,19 3 0,-5-5 0,20 0 0,-12 0 0,14 0 0,-15 11 0,13-3 0,-12 5 0,14-2 0,-8-9 0,21 9 0,-29 0 0,18-3 0,-32 2 0,-6-5 0,2-4 0,-16 4 0,10-5 0,-4 0 0,6 0 0,0 0 0,-1 0 0,7 0 0,-5 0 0,5 0 0,0 0 0,2 0 0,13 0 0,-6 0 0,0 0 0,4 0 0,-9 0 0,32 0 0,-35 0 0,19 0 0,-32 0 0,12 0 0,8 0 0,2 0 0,5 0 0,-13 0 0,4 0 0,-4 0 0,-7 0 0,10 0 0,-15 0 0,4 0 0,5 0 0,-16 0 0,16 0 0,2 0 0,3 0 0,11 0 0,-8 0 0,1 0 0,7 0 0,-5 0 0,5 0 0,2 0 0,-7 0 0,-6 0 0,-5-6 0,-17 5 0,10-4 0,-4 5 0,12 0 0,1 0 0,7 0 0,-12-4 0,9 2 0,-2-2 0,7 4 0,-2 0 0,-1 0 0,-12 0 0,5 0 0,-7 0 0,-5 0 0,4 0 0,-10 0 0,11 0 0,-11 0 0,14 0 0,-8 0 0,-1-5 0,-7 4 0,-11-3 0,18 4 0,-3 0 0,16 0 0,7 0 0,4 0 0,12 0 0,18 0 0,-13 0 0,12 0 0,-17 0 0,1 0 0,-13 0 0,2 0 0,-18 0 0,5 0 0,15 0 0,-16 0 0,22 0 0,-12 0 0,8 0 0,6 0 0,9 0 0,-6 0 0,5 0 0,-7 0 0,0 0 0,-7 0 0,-2 0 0,-19 0 0,2 0 0,-16 0 0,10 0 0,-14 0 0,7-5 0,-4 4 0,14-3 0,0-6 0,11 7 0,-4-7 0,6 10 0,14 0 0,-3 0 0,20 0 0,-13 0 0,6 0 0,8 0 0,-4 0 0,-1 0 0,-19 0 0,-10 0 0,-4 0 0,-6 0 0,2 0 0,-20 0 0,12-5 0,-12 4 0,14-4 0,-15 1 0,8 2 0,3-2 0,1-1 0,11 4 0,0-4 0,5-10 0,-14 12 0,9-17 0,-22 19 0,20-4 0,-8 5 0,-1 0 0,-9 0 0,-11 0 0,-3 0 0,-2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4:51:14.5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1893 72 24575,'-3'-2'0,"-1"0"0,1 1 0,0 0 0,-1 0 0,1 0 0,0 0 0,-1 0 0,1 1 0,-1-1 0,1 1 0,-7 0 0,-11-1 0,-51-10 0,-322-36 0,362 46 0,-141 0 0,151 3 0,0 0 0,1 2 0,-1 0 0,1 2 0,-40 16 0,-108 60 0,-285 187 0,215-87 0,233-177 0,1 0 0,0 1 0,0 0 0,1 0 0,-1 0 0,1 1 0,0 0 0,1-1 0,-3 9 0,-3 10 0,-7 34 0,-1 1 0,9-36 0,1 0 0,1 1 0,1 0 0,2 0 0,-2 48 0,5-59 0,2 1 0,-1 0 0,2-1 0,0 1 0,0-1 0,1 0 0,1 0 0,1 0 0,0-1 0,0 0 0,13 19 0,5 0 0,1-1 0,1-1 0,55 48 0,-33-38 0,90 57 0,-82-65 0,2-3 0,1-2 0,0-2 0,2-3 0,1-3 0,100 18 0,321 44-314,546 21-1,-331-87 315,-3-21 0,-645 6 0,21-2 0,0-2 0,114-22 0,-155 20 0,0-2 0,-1-2 0,0 0 0,0-2 0,-1-1 0,-1-2 0,0 0 0,37-29 0,-22 10 210,-1-1 0,61-69-1,-95 94-209,0 0 0,0 0 0,-1 0 0,-1-1 0,0 0 0,0 0 0,-1-1 0,0 1 0,-1-1 0,0 0 0,1-21 0,-2-7 0,-2 0 0,-5-48 0,3 58 0,-1 10 0,0 0 0,-1 1 0,-1-1 0,-1 1 0,-1 0 0,0 1 0,-2-1 0,-11-19 0,-12-13 0,-53-66 0,51 79 0,-1 1 0,-1 2 0,-3 2 0,-83-57 0,57 51 0,-2 2 0,-88-34 0,96 44 0,6 6 0,-2 2 0,0 2 0,-1 3 0,-61-7 0,-41-6 0,-223-27 0,88 25 0,-25-2 0,-820 17-716,803 16 605,155-2 330,-492 14-976,638-12-6069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3:46.9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37 24575,'3'0'0,"4"0"0,12-6 0,16-2 0,25 1 0,38 0 0,56 3 0,62 1 0,65 2-1917,59 0 1917,29 1-2976,-1 0 2976,-27 1 0,-60-1 0,-68 0-912,-69 1 912,-42-1 0,-39 0-2386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3:49.5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1491 233 24575,'-3'-2'0,"-1"1"0,1-1 0,0 0 0,-1 1 0,1 0 0,-1 0 0,1 0 0,-1 0 0,0 1 0,1-1 0,-1 1 0,-6 0 0,-2-1 0,-79-4 0,-139 8 0,-91 31 0,134 4 0,160-34 0,1 1 0,0 2 0,1 0 0,-1 2 0,1 0 0,1 2 0,0 1 0,1 1 0,0 1 0,1 0 0,-29 26 0,29-21 0,1 1 0,1 1 0,0 1 0,2 1 0,1 1 0,1 0 0,0 1 0,2 1 0,1 0 0,2 1 0,0 0 0,2 1 0,-10 44 0,0 39 0,4 1 0,1 226 0,16-304 0,1 0 0,2 0 0,1-1 0,2 0 0,1 0 0,26 62 0,-15-55 0,1 0 0,3-1 0,1-1 0,51 59 0,-60-78 0,1-1 0,1-1 0,0-1 0,1 0 0,1-2 0,35 21 0,-16-16 0,2-2 0,0-2 0,0-1 0,1-2 0,1-2 0,64 6 0,265-1 0,-309-15 0,1599-1-2077,-503-2 749,-974 3 1458,376-4 1745,-2-41-475,-422 24-1400,140-38 0,-228 45 0,0-2 0,-2-2 0,0-2 0,-1-2 0,-1-2 0,54-39 0,-87 54 0,0 0 0,-1-1 0,0-1 0,-1 1 0,0-2 0,-1 0 0,0 0 0,-1 0 0,0-1 0,-1 0 0,-1-1 0,7-16 0,164-391 0,-159 383 0,-1 0 0,-3-1 0,-1-1 0,11-52 0,-21 74 0,0 0 0,-1-1 0,-1 1 0,-1 0 0,-1-1 0,0 1 0,-1 0 0,-1 0 0,-1 0 0,-1 0 0,0 1 0,-10-23 0,3 18 5,0 1 0,-1 0 0,-1 1 0,0 0 0,-2 1 0,-36-33 1,23 27 3,-1 2 0,-1 1 0,-63-34 0,28 24-43,-79-26 0,-66-10-242,204 66 263,-723-167-2736,-12 65 1474,229 61 72,165 40 4858,-137 7-2479,-52 2-495,462-3-681,1 3 0,-1 3 0,-99 26 0,66-3 0,-248 57 0,251-74-455,0-4 0,-141-4 0,227-8-6371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43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3752 19 24575,'0'0'0,"0"-1"0,-1 1 0,1-1 0,0 1 0,0-1 0,0 1 0,-1-1 0,1 1 0,0-1 0,-1 1 0,1-1 0,-1 1 0,1-1 0,0 1 0,-1 0 0,1-1 0,-1 1 0,1 0 0,-1 0 0,1-1 0,-1 1 0,1 0 0,-1 0 0,1-1 0,-1 1 0,1 0 0,-1 0 0,0 0 0,-22-3 0,19 3 0,-297-5 0,188 6 0,-2163-1-17,1727 33 34,514-29-17,-1 1 0,-66 20 0,93-22 0,-1 0 0,1 1 0,1 0 0,-1 0 0,0 1 0,1 0 0,0 0 0,0 1 0,1 0 0,0 1 0,0-1 0,0 1 0,1 1 0,0-1 0,-10 17 0,-2 18 0,1 2 0,-15 64 0,2-7 0,14-53 0,1 2 0,3 0 0,2 0 0,-6 95 0,19 156 0,-2-291 0,0-1 0,0 0 0,1 1 0,0-1 0,1 0 0,0 0 0,0 0 0,1-1 0,0 1 0,1-1 0,0 0 0,0 0 0,0 0 0,1-1 0,8 9 0,-13-16 0,25 29 0,37 30 0,-52-50 0,1 0 0,0-1 0,1 0 0,0-1 0,0-1 0,24 9 0,54 12 31,148 24-1,99-9-336,616 16-943,-380-32 1274,-431-17-25,198 38 0,-265-34 295,135 8 0,78-18 514,-201-4-739,1244-2-1050,-1045-8 980,-216 3 0,-1-3 0,71-20 0,643-136 980,-631 146-980,226-41 0,-359 58 0,51-15 0,-64 17 0,-1-1 0,0 1 0,0-1 0,0-1 0,0 1 0,0-1 0,-1 0 0,7-6 0,-10 8 0,-1 0 0,1-1 0,0 1 0,-1-1 0,1 0 0,-1 1 0,0-1 0,0 0 0,0 0 0,0 0 0,0 1 0,-1-1 0,0 0 0,1 0 0,-1 0 0,0 0 0,0 0 0,0 0 0,-1 0 0,1 0 0,-1 0 0,-1-4 0,-2-7 0,-1 0 0,-1 0 0,-9-16 0,6 11 0,-7-17 0,-2 2 0,-1 0 0,-2 1 0,-27-34 0,40 58 0,0 1 0,-1 1 0,0-1 0,0 2 0,0-1 0,-1 1 0,-12-5 0,-78-31 0,63 28 0,-523-160 0,30 29 0,344 90 0,-257-67 0,131 72 0,-1 27 0,266 21 0,0-3 0,0-1 0,1-2 0,0-3 0,-55-19 0,-51-37 0,130 56-273,-1 2 0,0 1 0,0 0 0,-26-4 0,25 7-6553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43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3752 19 24575,'0'0'0,"0"-1"0,-1 1 0,1-1 0,0 1 0,0-1 0,0 1 0,-1-1 0,1 1 0,0-1 0,-1 1 0,1-1 0,-1 1 0,1-1 0,0 1 0,-1 0 0,1-1 0,-1 1 0,1 0 0,-1 0 0,1-1 0,-1 1 0,1 0 0,-1 0 0,1-1 0,-1 1 0,1 0 0,-1 0 0,0 0 0,-22-3 0,19 3 0,-297-5 0,188 6 0,-2163-1-17,1727 33 34,514-29-17,-1 1 0,-66 20 0,93-22 0,-1 0 0,1 1 0,1 0 0,-1 0 0,0 1 0,1 0 0,0 0 0,0 1 0,1 0 0,0 1 0,0-1 0,0 1 0,1 1 0,0-1 0,-10 17 0,-2 18 0,1 2 0,-15 64 0,2-7 0,14-53 0,1 2 0,3 0 0,2 0 0,-6 95 0,19 156 0,-2-291 0,0-1 0,0 0 0,1 1 0,0-1 0,1 0 0,0 0 0,0 0 0,1-1 0,0 1 0,1-1 0,0 0 0,0 0 0,0 0 0,1-1 0,8 9 0,-13-16 0,25 29 0,37 30 0,-52-50 0,1 0 0,0-1 0,1 0 0,0-1 0,0-1 0,24 9 0,54 12 31,148 24-1,99-9-336,616 16-943,-380-32 1274,-431-17-25,198 38 0,-265-34 295,135 8 0,78-18 514,-201-4-739,1244-2-1050,-1045-8 980,-216 3 0,-1-3 0,71-20 0,643-136 980,-631 146-980,226-41 0,-359 58 0,51-15 0,-64 17 0,-1-1 0,0 1 0,0-1 0,0-1 0,0 1 0,0-1 0,-1 0 0,7-6 0,-10 8 0,-1 0 0,1-1 0,0 1 0,-1-1 0,1 0 0,-1 1 0,0-1 0,0 0 0,0 0 0,0 0 0,0 1 0,-1-1 0,0 0 0,1 0 0,-1 0 0,0 0 0,0 0 0,0 0 0,-1 0 0,1 0 0,-1 0 0,-1-4 0,-2-7 0,-1 0 0,-1 0 0,-9-16 0,6 11 0,-7-17 0,-2 2 0,-1 0 0,-2 1 0,-27-34 0,40 58 0,0 1 0,-1 1 0,0-1 0,0 2 0,0-1 0,-1 1 0,-12-5 0,-78-31 0,63 28 0,-523-160 0,30 29 0,344 90 0,-257-67 0,131 72 0,-1 27 0,266 21 0,0-3 0,0-1 0,1-2 0,0-3 0,-55-19 0,-51-37 0,130 56-273,-1 2 0,0 1 0,0 0 0,-26-4 0,25 7-6553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6:43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3752 19 24575,'0'0'0,"0"-1"0,-1 1 0,1-1 0,0 1 0,0-1 0,0 1 0,-1-1 0,1 1 0,0-1 0,-1 1 0,1-1 0,-1 1 0,1-1 0,0 1 0,-1 0 0,1-1 0,-1 1 0,1 0 0,-1 0 0,1-1 0,-1 1 0,1 0 0,-1 0 0,1-1 0,-1 1 0,1 0 0,-1 0 0,0 0 0,-22-3 0,19 3 0,-297-5 0,188 6 0,-2163-1-17,1727 33 34,514-29-17,-1 1 0,-66 20 0,93-22 0,-1 0 0,1 1 0,1 0 0,-1 0 0,0 1 0,1 0 0,0 0 0,0 1 0,1 0 0,0 1 0,0-1 0,0 1 0,1 1 0,0-1 0,-10 17 0,-2 18 0,1 2 0,-15 64 0,2-7 0,14-53 0,1 2 0,3 0 0,2 0 0,-6 95 0,19 156 0,-2-291 0,0-1 0,0 0 0,1 1 0,0-1 0,1 0 0,0 0 0,0 0 0,1-1 0,0 1 0,1-1 0,0 0 0,0 0 0,0 0 0,1-1 0,8 9 0,-13-16 0,25 29 0,37 30 0,-52-50 0,1 0 0,0-1 0,1 0 0,0-1 0,0-1 0,24 9 0,54 12 31,148 24-1,99-9-336,616 16-943,-380-32 1274,-431-17-25,198 38 0,-265-34 295,135 8 0,78-18 514,-201-4-739,1244-2-1050,-1045-8 980,-216 3 0,-1-3 0,71-20 0,643-136 980,-631 146-980,226-41 0,-359 58 0,51-15 0,-64 17 0,-1-1 0,0 1 0,0-1 0,0-1 0,0 1 0,0-1 0,-1 0 0,7-6 0,-10 8 0,-1 0 0,1-1 0,0 1 0,-1-1 0,1 0 0,-1 1 0,0-1 0,0 0 0,0 0 0,0 0 0,0 1 0,-1-1 0,0 0 0,1 0 0,-1 0 0,0 0 0,0 0 0,0 0 0,-1 0 0,1 0 0,-1 0 0,-1-4 0,-2-7 0,-1 0 0,-1 0 0,-9-16 0,6 11 0,-7-17 0,-2 2 0,-1 0 0,-2 1 0,-27-34 0,40 58 0,0 1 0,-1 1 0,0-1 0,0 2 0,0-1 0,-1 1 0,-12-5 0,-78-31 0,63 28 0,-523-160 0,30 29 0,344 90 0,-257-67 0,131 72 0,-1 27 0,266 21 0,0-3 0,0-1 0,1-2 0,0-3 0,-55-19 0,-51-37 0,130 56-273,-1 2 0,0 1 0,0 0 0,-26-4 0,25 7-6553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6:40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4844 75 24575,'-63'3'0,"-79"14"0,72-7 0,-272 12 0,-4-23 0,134-1 0,-3138 2 0,3321 1 0,-1 3 0,0 0 0,1 2 0,0 1 0,-48 18 0,72-23 0,0 0 0,0 0 0,0 1 0,0 0 0,0 0 0,0 0 0,1 1 0,-1 0 0,1-1 0,0 2 0,0-1 0,1 0 0,-1 1 0,1 0 0,0-1 0,0 1 0,0 0 0,1 1 0,0-1 0,0 0 0,0 1 0,0 6 0,-2 10 0,1 1 0,2-1 0,0 1 0,3 29 0,0-8 0,-2-36 0,0 0 0,1 0 0,1 0 0,-1-1 0,1 1 0,1 0 0,-1-1 0,1 0 0,0 1 0,1-1 0,0 0 0,0-1 0,0 1 0,1-1 0,0 0 0,7 6 0,0 3 0,25 28 0,53 47 0,-75-77 0,1-1 0,0 0 0,0-1 0,1-1 0,1-1 0,-1-1 0,29 10 0,-14-9 0,0-2 0,66 7 0,70-7 0,-142-6 0,978 1 0,-474-5 0,-226 1 0,419 7 0,-441 9 0,145 2 0,1625-17 0,-1117 2 0,-829-5 0,0-5 0,-1-4 0,-1-4 0,0-5 0,176-63 0,-199 57 0,218-88 0,-289 111 0,-1 0 0,0 0 0,0 0 0,0-2 0,11-9 0,-17 13 0,-1 1 0,1-1 0,-1 0 0,0-1 0,0 1 0,0 0 0,0-1 0,-1 1 0,1-1 0,-1 1 0,0-1 0,0 0 0,0 0 0,-1 1 0,1-1 0,-1 0 0,0-7 0,-15-136 0,15 141 0,-1 0 0,-1 0 0,1 0 0,-1 0 0,0 0 0,-1 1 0,1-1 0,-1 1 0,0-1 0,0 1 0,-1 0 0,1 0 0,-1 0 0,-1 1 0,1-1 0,0 1 0,-10-7 0,5 6 0,0 0 0,-1 0 0,1 1 0,-1 0 0,0 1 0,0 0 0,-1 1 0,1 0 0,-18-1 0,-345-2 0,215 8 0,-413-29 0,296 7 0,124 11 0,-545-20 0,454 30 0,-263-9 0,461 2 0,-63-16 0,62 11 0,-57-6 0,-215-32 0,235 35-1365,55 9-5461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54.5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24575,'345'27'0,"-226"-14"0,538 35-1605,8-30 1,196 19 1632,0 28-175,-392-27-626,160 25 646,-162-13-770,-380-43-2169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55.2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24575,'9'0'0,"21"0"0,29 0 0,28 0 0,41 0 0,32 6 0,36 11 0,33 2-1121,18 1 1121,1 7 0,-18-3 0,-40-4 0,-42-6 0,-45-5 0,-36-5 0,-29-2-7070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56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24575,'12'0'0,"7"0"0,6 0 0,1 0 0,1 0 0,0 3 0,-1 2 0,-2-2 0,-1 0 0,0 0 0,-1-2 0,0 0 0,-1-1 0,-2 0 0,-1 0 0,3 3 0,4 0 0,-3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59:57.8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18 24575,'0'-3'0,"3"-1"0,10 0 0,6 2 0,2-1 0,7 2 0,2 0 0,1 1 0,2 0 0,1 3 0,6 1 0,0 0 0,-1-1 0,-4-1 0,-8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34.2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24575,'9'7'0,"0"0"0,0-1 0,1 0 0,-1 0 0,1-1 0,0 0 0,1-1 0,16 5 0,-1 1 0,46 15 16,1-4 0,116 20 0,161 3-68,-127-19-167,-213-23 159,1033 108-2594,-119-84 2318,4-30-506,-258-1 316,510 14 358,19 0 3374,-272-9-1946,-711 0-2282,-187 0-5804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35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24575,'3'3'0,"4"1"0,3-1 0,4 0 0,2-1 0,7 0 0,3-2 0,0 1 0,1-1 0,0 2 0,-3 2 0,-1 0 0,0 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36.6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24575,'3'0'0,"6"0"0,12 0 0,7 0 0,9 0 0,3 0 0,1 0 0,-3 0 0,-3 0 0,0 0 0,-5 0 0,-6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39.7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24575,'113'8'0,"-18"-1"0,688-3 0,-414-6 0,768 2-1365,-1107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41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24575,'25'1'0,"0"2"0,46 10 0,-41-6 0,41 3 0,149 17 0,-72-7 0,-66-12 0,-16-2 0,82 19 0,188 40 0,-186-50 0,177-4 0,-220-10 0,73-3 0,-166 0 0,1-1 0,-1 0 0,0-1 0,0-1 0,17-7 0,31-11 0,-37 17-682,32-4-1,-36 8-6143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44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33 24575,'0'-2'0,"1"1"0,-1 0 0,0-1 0,0 1 0,1 0 0,-1 0 0,1-1 0,-1 1 0,1 0 0,-1 0 0,1 0 0,0-1 0,0 1 0,-1 0 0,1 0 0,0 0 0,0 0 0,0 1 0,0-1 0,0 0 0,0 0 0,0 0 0,1 1 0,-1-1 0,0 1 0,0-1 0,1 1 0,-1-1 0,0 1 0,0 0 0,3-1 0,4 0 0,0 0 0,0 1 0,15 0 0,-21 0 0,28 3 0,0 1 0,-1 2 0,30 9 0,31 7 0,294 29-252,3-28-218,397-5 556,6-20 364,-174-1-264,2536 3-1551,-3131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16:47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33 24575,'2433'0'0,"-2391"-1"0,65-13 0,1 1 0,-65 10-1365,-6 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1:46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24575,'672'0'-1365,"-651"0"-5461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5:11.2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0 24575,'0'767'0,"-26"-466"0,7-138 0,13-122 0,-18 67 0,15-75 0,1 1 0,2-1 0,-3 55 0,11 38-1365,-2-107-5461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5:18.2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24575,'6'0'0,"14"0"0,21 0 0,21 0 0,40 0 0,40 0 0,51 0 0,51 0-1140,44 0 1140,39 0-2494,22 0 2494,1 0 0,-24 0 0,-64 0 0,-78 0-4557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5:18.8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24575,'12'2'0,"33"2"0,63 0 0,88 11 0,114 15 0,157 26-3276,139 28 1030,46 8-1030,-27 0 2738,-76-12 538,-119-20-2059,-130-20 2059,-118-17 0,-91-12 3204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7:15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24575,'1804'0'-1365,"-1786"0"-5461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07:16.6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24575,'4'2'0,"-1"0"0,1 0 0,0 0 0,-1 0 0,1-1 0,0 0 0,0 0 0,0 0 0,0 0 0,0-1 0,7 1 0,2 0 0,312 37 0,-92-2 0,340 40 0,-328-39-184,-187-27-997,-20-3-5645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0:55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1758 72 24575,'-181'-1'0,"-255"5"0,166 22 0,191-18 0,-78 16 0,94-13 0,-1-2 0,-80 0 0,124-9 0,0-1 0,0 1 0,-26 4 0,40-3 0,0 0 0,-1 1 0,1 0 0,0 0 0,0 0 0,1 1 0,-1 0 0,0 0 0,1 0 0,0 1 0,-8 6 0,-9 10 0,1 1 0,1 2 0,0 0 0,-19 31 0,31-41 0,1 0 0,0 1 0,0 0 0,2 0 0,-1 1 0,2-1 0,0 1 0,1 0 0,0 0 0,0 17 0,2 7 0,1-1 0,10 64 0,-9-93 0,2 0 0,-1 0 0,1 0 0,1-1 0,-1 1 0,1-1 0,1 0 0,0 0 0,0 0 0,0-1 0,12 13 0,-6-10 0,0 0 0,1-1 0,0 0 0,0-1 0,1-1 0,22 11 0,11-1 0,0-2 0,1-2 0,67 10 0,-103-21 0,257 39 0,1-12 0,380-8 0,2206-25-488,-1649 5 357,341-1 750,-1507-2-619,-1-2 0,1-2 0,53-15 0,-9 2 0,40-5 0,247-60 0,-348 75 0,-1-1 0,0-2 0,0 0 0,-1-1 0,20-17 0,15-8 0,8 1 0,-43 26 0,0-1 0,-1-1 0,0-1 0,34-31 0,-51 42 0,0-1 0,0 0 0,0 0 0,0 0 0,-1 0 0,0 0 0,0 0 0,0-1 0,0 1 0,-1-1 0,1 0 0,-1 1 0,0-1 0,0-7 0,-1 5 0,0 0 0,-1-1 0,0 1 0,0 0 0,-1 0 0,0 0 0,0 0 0,-6-12 0,0 3 0,-2-1 0,0 1 0,-1 1 0,0 0 0,-2 0 0,-20-19 0,3 8 0,-1 1 0,-62-38 0,-76-29 0,135 75 0,26 13 0,-39-21 0,-1 2 0,-64-21 0,82 37 0,-1 2 0,1 1 0,-1 1 0,-35 2 0,28 0 0,-1032-4 0,600 7 0,-2340-2 0,2661 7 0,-201 34 0,350-41 0,-71 7 0,-138-6 0,112-3 0,-24 1 0,-355 14 0,387-5-1365,67-4-5461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3:54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633 90 24575,'-1'-2'0,"0"1"0,0 0 0,0-1 0,-1 1 0,1 0 0,0 0 0,0-1 0,-1 1 0,1 0 0,-1 0 0,1 1 0,-1-1 0,1 0 0,-1 0 0,1 1 0,-1-1 0,0 1 0,-2-1 0,-5-3 0,-13-7 0,1 1 0,-2 1 0,1 1 0,-1 1 0,-1 1 0,1 1 0,-1 1 0,-25-2 0,39 6 0,-20-1 0,-41 5 0,61-3 0,1 1 0,0 0 0,-1 0 0,1 1 0,0 0 0,1 0 0,-1 1 0,-12 8 0,8-4 0,-3 2 0,1 1 0,-16 13 0,27-19 0,-1-1 0,1 1 0,0 0 0,0 0 0,1 0 0,-1 1 0,1-1 0,0 1 0,1 0 0,-3 6 0,-10 30 0,9-29 0,1 1 0,1-1 0,0 1 0,1 0 0,-1 17 0,2-5 0,2 0 0,1-1 0,2 1 0,0 0 0,10 38 0,-9-50 0,1 1 0,0-1 0,1 0 0,1-1 0,0 1 0,0-1 0,2-1 0,-1 1 0,2-1 0,18 18 0,-21-24 0,0-1 0,0 0 0,1-1 0,0 1 0,0-1 0,0-1 0,17 6 0,64 11 0,-76-18 0,25 3 0,0-2 0,0-2 0,57-4 0,-88 2 0,0 0 0,0-1 0,0 0 0,0 0 0,0 0 0,0-1 0,-1 0 0,1 0 0,-1-1 0,0 0 0,0 0 0,0 0 0,8-9 0,5-6 0,-1-1 0,20-29 0,-24 31 0,11-14 0,-2-1 0,26-52 0,-45 78 0,-1-1 0,0 0 0,0 0 0,-1 0 0,0 0 0,-1 0 0,0-1 0,0 1 0,0 0 0,-1-1 0,0 1 0,-1 0 0,-3-16 0,3 22 0,0 0 0,0-1 0,0 1 0,-1 0 0,1 0 0,-1 0 0,0 0 0,1 0 0,-1 0 0,0 0 0,0 1 0,0-1 0,0 0 0,-1 1 0,-3-2 0,-41-15 0,27 11 0,-56-17 0,-113-21 0,158 37-1365,5-1-5461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3:56.7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24575,'5196'0'-6023,"-4303"28"5461,-766-17-1044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3:57.3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24575,'9'0'0,"50"0"0,88 0 0,116 0 0,123 0-3276,167 0 422,135 0-422,60 0 2076,-34 0 1200,-103 0 0,-140 0 0,-144 0 506,-128 0 1403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6:53.7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1370 1 24575,'-644'0'0,"626"1"0,0 0 0,0 2 0,1 0 0,-1 1 0,1 1 0,0 0 0,-23 11 0,-110 66 0,127-69 0,-31 20 0,-81 44 0,121-70 0,2 0 0,-1 1 0,1 0 0,1 1 0,-1 1 0,1 0 0,1 0 0,0 1 0,1 0 0,0 1 0,0 0 0,-12 24 0,13-17 0,0 0 0,1 0 0,1 0 0,1 1 0,0 0 0,2 0 0,0 1 0,1 34 0,1-41 0,2 0 0,0 1 0,3 17 0,-2-26 0,-1-1 0,1 0 0,0 0 0,0-1 0,0 1 0,1 0 0,-1-1 0,1 1 0,0-1 0,1 0 0,-1 0 0,5 4 0,11 8 0,-1-1 0,2-2 0,34 20 0,70 26 0,-61-30 0,-19-9 0,0-3 0,1-1 0,1-3 0,92 15 0,262 4 0,2-33 0,40 2 0,-84 38 0,-57-3 0,282-25 0,-578-11 0,10-1 0,-1 0 0,0 0 0,21-6 0,-32 7 0,1-1 0,-1 0 0,0-1 0,0 1 0,0 0 0,0-1 0,0 1 0,0-1 0,-1 0 0,1 0 0,-1 0 0,1-1 0,-1 1 0,0-1 0,1 1 0,-1-1 0,0 1 0,-1-1 0,1 0 0,2-5 0,1-16 0,0 1 0,-1-1 0,-2 0 0,0 0 0,-1 0 0,-4-27 0,2 2 0,1 11 0,-2 0 0,-1 0 0,-3 0 0,-14-58 0,15 79 0,-1 1 0,-1 0 0,0 0 0,-1 0 0,0 1 0,-1 1 0,-1-1 0,0 1 0,-1 1 0,-1 0 0,0 1 0,-19-16 0,1 9 0,0 1 0,0 1 0,-2 2 0,0 1 0,-34-10 0,-23-10 0,-65-23 0,105 39 0,-5 1 0,-1 2 0,-1 3 0,-1 2 0,-80-4 0,-235 12 0,213 5 0,-297-3-1365,435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8:46:32.3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33,'436'13,"-4"-7,-247-8,-131 2,44 1,175-21,-254 16,37-11,-27 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8:46:32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0,'9'0,"15"0,21 0,24 0,18 0,12 0,7 0,-5 0,-15 0,-18 0,-21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6:35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24575,'0'0'0,"0"-1"0,0 1 0,0 0 0,0-1 0,0 1 0,0 0 0,1-1 0,-1 1 0,0 0 0,0-1 0,1 1 0,-1 0 0,0 0 0,0-1 0,1 1 0,-1 0 0,0 0 0,0-1 0,1 1 0,-1 0 0,0 0 0,1 0 0,-1 0 0,0-1 0,1 1 0,-1 0 0,1 0 0,-1 0 0,0 0 0,1 0 0,-1 0 0,16-1 0,-13 1 0,142 11 0,-37-2 0,586-2 0,-413-9 0,-73-8-1365,-170 7-5461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8:46:32.3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33,'436'13,"-4"-7,-247-8,-131 2,44 1,175-21,-254 16,37-11,-27 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5T18:46:32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0,'9'0,"15"0,21 0,24 0,18 0,12 0,7 0,-5 0,-15 0,-18 0,-21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46:35.9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 24575,'0'0'0,"0"-1"0,0 1 0,0 0 0,0-1 0,0 1 0,0 0 0,1-1 0,-1 1 0,0 0 0,0-1 0,1 1 0,-1 0 0,0 0 0,0-1 0,1 1 0,-1 0 0,0 0 0,0-1 0,1 1 0,-1 0 0,0 0 0,1 0 0,-1 0 0,0-1 0,1 1 0,-1 0 0,1 0 0,-1 0 0,0 0 0,1 0 0,-1 0 0,16-1 0,-13 1 0,142 11 0,-37-2 0,586-2 0,-413-9 0,-73-8-1365,-170 7-5461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59:45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24575,'1912'0'0,"-1900"1"-227,-1 0-1,0 0 1,1 1-1,-1 1 1,20 7-1,-11-3-6598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59:47.3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24575,'362'46'24,"-192"-28"-235,293 33-782,330 43 1052,208-7-59,139-13 0,-113-19 0,-234-24 0,-580-9 21,316 27-64,0-29 339,-444-24-126,0-4-1,-1-4 0,0-3 1,109-35-1,233-60-169,79-31 0,-418 113 0,46-12 0,-60 21-1365,-41 8-5461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59:50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1 161 24575,'528'-32'0,"-163"4"0,274 18 0,-242 9 0,-215-16 0,-40 2 0,66-9 0,-4 0 0,541 15 0,-450 11 0,-173-2-1365,-79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8:59:51.9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24575,'4552'0'-631,"-3989"16"631,830 79 0,-517-63 0,-187 16 631,73 2-631,4-46 0,-759-4 0,24-1 0,45-6 0,-67 6 0,0-1 0,0 0 0,0 0 0,0-1 0,0 0 0,-1-1 0,1 0 0,-1 0 0,9-7 0,2-9-1365,-6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8:01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3418 310 24575,'-446'-1'0,"-489"3"0,865-1 0,1 4 0,0 3 0,1 3 0,-88 25 0,-441 174 0,557-194 0,2 2 0,-45 27 0,63-32 0,1 0 0,0 2 0,1 0 0,0 1 0,-23 28 0,1 9 0,2 2 0,2 1 0,-35 75 0,-65 192 0,89-188 0,6 1 0,-36 218 0,52-169 0,-4 274 0,29-449 0,2 271 0,2-210 0,25 136 0,15-29 0,7-1 0,8-3 0,102 212 0,-94-253-224,97 145 1,-107-194 73,5-2 1,113 118 0,-134-161 149,1-1 0,1-3 0,61 38 0,-73-54 0,1-2 0,0-1 0,1-1 0,1-2 0,0-2 0,45 10 0,51 1-25,151 5 1,135-15-352,-330-11 226,2096 4-2486,-1180-9 1550,-730 5 877,329-3-146,-437-5 263,210-35 1,-273 24 563,-1-5 1,-1-5-1,118-48 0,-193 66 2,0-1-1,-1-2 1,0 0 0,29-22-1,-44 29-367,0-1-1,-1 0 1,0 0 0,0-1-1,0 0 1,-1 0-1,-1 0 1,1-1-1,-1 0 1,-1 0-1,1 0 1,-2-1-1,1 1 1,2-13 0,53-401-8,-53 341-98,-4 0 0,-3 0 0,-4 0 0,-3 0 0,-35-148 0,-254-644 0,92 380 0,77 191 0,-140-256 0,217 472 0,-4 3 0,-3 2 0,-4 3 0,-84-83 0,89 109 0,-101-72 0,-77-31 0,209 139 0,-104-62-237,-4 6 0,-2 6 0,-236-81 0,83 58-275,-4 13 0,-3 12 0,-471-41 0,50 77 155,-2 34-159,444-2 452,-210 14 8,343-4 4,-193 42 1,-81 60 3002,371-96-2463,-83 47-1,60-29-321,-169 106-283,173-101-1131,38-26-5578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9:05:30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1 184 24575,'5'0'0,"36"-7"0,64-15 0,79-9 0,83-4 0,83 4-3276,92 7 2741,36 7-2374,9 7 2909,-5 5 0,-27 4 0,-32 1 0,-33 2-2136,-43-1 2136,-49 1 0,-67-1-796,-70-4 796,-62 0 1461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9:05:33.0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1267 43 24575,'-570'0'0,"556"1"0,0 0 0,1 1 0,-1 1 0,1 0 0,-1 1 0,1 0 0,0 1 0,1 0 0,-1 1 0,-20 14 0,-7 8 0,-60 54 0,84-68 0,-34 28 0,26-23 0,0 1 0,2 1 0,0 1 0,-26 34 0,25-25 0,-38 39 0,-7 8 0,64-72 0,0 0 0,0 1 0,1-1 0,0 1 0,0 0 0,1 0 0,-1 0 0,2 0 0,-1 0 0,-1 14 0,2 5 0,4 46 0,-1-22 0,-1-46 0,-1 1 0,1-1 0,0 1 0,0-1 0,1 1 0,-1-1 0,1 0 0,0 0 0,0 0 0,0 0 0,1 0 0,-1 0 0,1 0 0,0-1 0,0 0 0,7 6 0,5 4 0,1-1 0,28 16 0,-7-5 0,57 57 0,-72-60 0,0 0 0,1-2 0,48 30 0,-64-45 0,1 0 0,0 0 0,0-1 0,0 0 0,0 0 0,0 0 0,14-1 0,62-3 0,-42 0 0,889-2 0,-513 6 0,-201 0 0,237-5 0,-226-13 0,-101 5 0,-83 8 0,181-20 0,-193 18 0,1-2 0,-1-1 0,0-2 0,52-23 0,-77 30 0,0-1 0,0 0 0,-1 0 0,1 0 0,-1-1 0,0 0 0,10-11 0,-13 12 0,0 0 0,-1 0 0,1-1 0,-1 1 0,0-1 0,0 1 0,0-1 0,-1 0 0,1 0 0,-1 0 0,0 0 0,-1 0 0,1-6 0,-6-172 0,1 129 0,3 41 0,0-1 0,-2 0 0,0 1 0,0-1 0,-1 1 0,-1 0 0,0 0 0,-1 1 0,0-1 0,-1 1 0,-10-14 0,2 8 0,-1-1 0,0 2 0,-1 0 0,-1 1 0,-33-23 0,10 13 0,-1 1 0,-1 2 0,-1 2 0,-1 2 0,-84-23 0,-240-34 0,249 56 0,-782-91 0,794 99 0,43 3 0,-67 1 0,87 9 208,15 0-994,-52-5-1,59 1-6039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0:48:13.7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1535 50 24575,'-799'0'0,"784"0"0,0 1 0,0 1 0,0 0 0,0 2 0,0-1 0,1 2 0,-1 0 0,1 0 0,0 2 0,1-1 0,0 2 0,0 0 0,-14 11 0,-256 163 0,274-177 0,-108 66 0,105-63 0,1 1 0,0 0 0,1 1 0,0 0 0,0 1 0,1 0 0,-11 17 0,17-21 0,-1 0 0,1 1 0,1 0 0,0 0 0,0 0 0,0 0 0,1 0 0,0 0 0,1 0 0,0 0 0,1 10 0,0-2 0,1-1 0,1 1 0,0-1 0,10 28 0,-8-33 0,0 0 0,1 0 0,0-1 0,0 1 0,1-1 0,14 14 0,55 45 0,-55-52 0,2-1 0,0-1 0,0-1 0,1-2 0,1 0 0,0-1 0,0-1 0,1-2 0,41 7 0,20-2 0,137 0 0,-205-12 0,804 3 0,-422-5 0,902 2 0,-1262 0 0,79-2 0,-107 1 0,-1-1 0,1 0 0,-1-1 0,1-1 0,-1 1 0,23-12 0,-32 13 0,0 0 0,0 0 0,-1 0 0,1 0 0,-1-1 0,0 1 0,1-1 0,-1 0 0,0 1 0,0-1 0,-1 0 0,1 0 0,-1 0 0,1 0 0,-1-1 0,0 1 0,0 0 0,-1 0 0,1-1 0,0-4 0,0-8 0,-1 0 0,0 0 0,-3-19 0,1 8 0,0-43 0,2 32 0,-2 0 0,-9-52 0,8 79 0,1 0 0,-2 0 0,1 0 0,-1 0 0,-1 1 0,0-1 0,-1 1 0,0 0 0,0 1 0,-1-1 0,0 1 0,-11-9 0,2 3 0,-1 2 0,-1 1 0,0 0 0,0 1 0,-21-9 0,-103-38 0,83 36 0,-48-17 0,-1 6 0,-167-29 0,134 32 0,-103-14 0,244 44 0,-433-28 0,-20 29-1365,419-1-5461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0:48:31.1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24575,'41'0'0,"112"0"0,186 0 0,201 0-3276,155 0-1,114 0 0,87 0 773,14 0 1218,-69 0 1286,-130 0 0,-143 0 0,-149 0-1235,-145 0 7899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0:48:36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2479 243 24575,'-121'0'0,"-145"-20"0,144 9 0,-197 7 0,175 6 0,-730-2 0,856 1 0,0 0 0,0 1 0,0 1 0,0 1 0,0 1 0,1 0 0,0 1 0,0 1 0,0 0 0,1 2 0,0 0 0,0 0 0,1 2 0,1 0 0,-24 22 0,24-20 0,4-5 0,0 2 0,1-1 0,0 1 0,0 1 0,1 0 0,-8 13 0,-89 223 0,82-188 0,5-12 0,2 1 0,3 1 0,-10 60 0,3 8 0,5-37 0,-8 153 0,57 703 0,-19-225 0,-12-223 0,57 82 0,-54-524 0,45 258 0,5 46 0,-21 59 0,-12-196 0,-3-39 0,-12-18 0,16 164 0,-10-206 0,36 217 0,-49-326 0,1 0 0,-1 1 0,1-1 0,-1 0 0,1 0 0,1-1 0,-1 1 0,1 0 0,0-1 0,0 0 0,0 1 0,1-1 0,-1 0 0,9 6 0,-4-5 0,0 0 0,0 0 0,1-1 0,0 0 0,0-1 0,0 0 0,18 4 0,46 6 0,1-3 0,134 0 0,-156-8 0,1244 4-3245,-855-8 2623,4535 0-2079,-2918 2 1995,853 0 6960,-2725-3-5999,0-8 0,-1-8 0,220-52 0,-298 42-246,-1-4 1,140-65-1,187-118-87,-327 160 14,466-278-506,-543 313 570,0-2 0,43-43 0,-59 52 0,-1 0 0,-1-1 0,0 0 0,-1-1 0,0 0 0,13-34 0,-4-5 230,16-87 1,-4 17-8,89-224-223,-36 119 0,-23 41 0,-9-3 0,32-219 0,-60 275 0,6 0 0,75-208 0,-18 71 0,21-56 0,-27 92 0,-68 186 0,-2 0 0,9-95 0,-4-909 0,-18 692 0,2 330 0,1-29 0,-3 1 0,-13-77 0,-19-104 0,34 237 0,0-1 0,-1-1 0,0 0 0,0 0 0,-1 0 0,-2-7 0,3 12 0,0 0 0,0-1 0,-1 1 0,1 0 0,-1-1 0,1 1 0,-1 0 0,0 0 0,0 0 0,0 1 0,0-1 0,0 0 0,0 1 0,-1-1 0,1 1 0,-1 0 0,-3-2 0,-28-8 0,1 1 0,-51-7 0,-194-17-461,-11 20-465,217 11 719,-300-10-658,-1357-14-1669,-20 25-233,927 4 2318,-7088-3 8658,7839 4-8193,-94 15 0,-75 25-140,215-38 87,-597 129-1263,561-120 718,-40 9-5598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9:10:44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24575,'2500'0'-1365,"-2468"0"-5461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9:10:45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24575,'0'1'0,"1"0"0,-1-1 0,0 1 0,0 0 0,1-1 0,-1 1 0,1 0 0,-1-1 0,0 1 0,1 0 0,-1-1 0,1 1 0,-1-1 0,1 1 0,0-1 0,-1 1 0,1-1 0,0 0 0,-1 1 0,1-1 0,0 0 0,-1 1 0,1-1 0,1 0 0,22 7 0,-18-6 0,59 10 0,2-3 0,103 0 0,-137-7 0,1223 5-628,-697-8 597,109 2-675,-619 0-6120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0:50:41.9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4009 1 24575,'-3218'0'-1323,"3131"1"1600,0 3 1,-87 17-1,135-14-207,0 2 0,0 1 1,1 2-1,1 2 0,0 2 0,-61 34 0,91-44-70,-1 0 0,1 1 0,0-1 0,1 1 0,0 1 0,0-1 0,0 1 0,1 0 0,0 0 0,1 1 0,-1-1 0,2 1 0,-1 0 0,1 0 0,-1 11 0,-4 15 0,2 0 0,-3 58 0,4-15 0,3-1 0,10 86 0,-5-144 0,0 0 0,2 0 0,0 0 0,1 0 0,1-1 0,1 0 0,0 0 0,2-1 0,0 0 0,1-1 0,0 0 0,1 0 0,24 22 0,-18-21 0,1-1 0,1-1 0,0-1 0,1 0 0,1-1 0,0-2 0,0 0 0,1-1 0,1-2 0,36 9 0,22-1-134,145 10 0,90-17-394,-265-9 445,1420 0-1601,-609-4 852,1022 4 2814,-1880 0-1944,8 0 233,0 0-1,21-4 0,-29 3-218,0 0 0,0-1 0,0 1 0,0-1 0,-1 0 0,1-1 0,-1 1 0,0-1 0,9-6 0,-1-3-46,0 1 0,0-2 0,-1 1 1,0-2-1,-1 1 0,-1-1 0,0-1 0,13-30 0,-15 25-7,0 0-1,-2 0 1,0 0-1,-1-1 0,-1 0 1,1-41-1,-4 34 2,-6-54 0,4 73 0,0-1 0,0 1 0,-1 0 0,0 1 0,-1-1 0,0 0 0,0 1 0,-1 0 0,-8-12 0,-9-6 0,0 1 0,-2 0 0,-1 2 0,0 1 0,-2 1 0,-49-29 0,35 27 0,0 3 0,-2 1 0,0 2 0,-61-15 0,-162-39 0,128 33 0,71 17 0,-129-20 0,26 17 0,-155-12 0,115 32-1365,184 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0:52:20.9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2209 13 24575,'0'0'0,"0"-1"0,-1 1 0,1-1 0,0 1 0,0-1 0,-1 1 0,1 0 0,0-1 0,-1 1 0,1 0 0,-1-1 0,1 1 0,0 0 0,-1 0 0,1-1 0,-1 1 0,1 0 0,-1 0 0,1 0 0,-1-1 0,1 1 0,-1 0 0,1 0 0,-1 0 0,0 0 0,-18-3 0,16 3 0,-28-2 0,1 2 0,-59 5 0,-64 20 0,70-10 0,-423 34 0,193-25 0,-194 47 0,465-63 0,14-3 0,0 0 0,0 2 0,1 1 0,0 1 0,-46 23 0,49-18 0,2 1 0,0 0 0,-31 28 0,45-35 0,0 0 0,1 0 0,0 1 0,1 0 0,0 0 0,0 1 0,1-1 0,0 1 0,1 0 0,0 1 0,-4 14 0,2 6 0,2 0 0,-1 50 0,8 66 0,0-47 0,-3-52 0,10 79 0,-6-110 0,-1 1 0,2-1 0,0 0 0,2-1 0,-1 1 0,2-1 0,18 28 0,5-2 0,2-1 0,51 47 0,-67-73 0,1 0 0,1-1 0,0-1 0,1-1 0,0 0 0,1-2 0,0 0 0,1-1 0,0-2 0,37 9 0,20-1 0,137 8 0,-195-21 0,652 9 0,-441-13 0,731-60 0,-902 55 0,-1-3 0,0-2 0,0-3 0,-2-3 0,103-45 0,-8-21 0,25-10 0,83-11 0,-246 100 0,3 0 0,0-2 0,-1 0 0,21-11 0,-34 15 0,0 1 0,0-1 0,0 0 0,0 0 0,-1 0 0,1-1 0,-1 1 0,1-1 0,-1 0 0,-1 0 0,1 0 0,0 0 0,-1 0 0,0-1 0,0 1 0,0-1 0,2-8 0,-3-1 0,0 0 0,-1 1 0,0-1 0,-1 0 0,-1 0 0,0 1 0,-5-17 0,-31-91 0,30 101 0,0 1 0,0-1 0,-2 1 0,-1 1 0,0 0 0,-1 0 0,-1 1 0,0 1 0,-2 0 0,0 1 0,0 1 0,-2 0 0,1 1 0,-2 1 0,0 0 0,-31-15 0,7 9 0,0 2 0,-1 2 0,-1 2 0,-46-7 0,-184-16 0,220 30 0,-736-27 0,508 25 0,42 0 0,89 7-1365,118 0-5461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01:38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24575,'9574'0'-1365,"-9551"0"-5461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28:38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24575,'4'4'0,"0"-1"0,1 1 0,0-1 0,-1 0 0,1-1 0,1 1 0,-1-1 0,0 0 0,1 0 0,-1-1 0,0 0 0,11 2 0,9-1 0,39 0 0,-36-2 0,892 1 0,-427-3 0,2853 2 0,-3110 10-1365,-200-7-5461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02:23.1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24575,'16'2'0,"0"-1"0,0 2 0,30 8 0,-11-2 0,15 3 0,4 1 0,0-2 0,70 5 0,462-10-715,-373-8 334,2315 1 112,-2495 1-6557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05:44:04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1482 41 24575,'-42'0'0,"9"0"0,-15 0 0,-2 0 0,4 0 0,-31-11 0,29 3 0,-29-5 0,37 9 0,-15 4 0,18 0 0,-6 0 0,6 0 0,1 0 0,0 0 0,10 0 0,1 0 0,3 0 0,6 0 0,-13 0 0,14 0 0,-3 0 0,5 0 0,-1 0 0,-10 0 0,9 0 0,-8 0 0,4 0 0,-12 0 0,5 0 0,-9 0 0,15 0 0,-8 0 0,12 0 0,-2 3 0,10-2 0,-5 7 0,3-7 0,-3 7 0,4-3 0,-9 8 0,7-3 0,-11 4 0,12-10 0,-3 4 0,0 1 0,3 1 0,-3 3 0,5-5 0,-5 5 0,3-3 0,-3 7 0,4-7 0,0 3 0,0-5 0,1 0 0,-5 5 0,2 6 0,-2 1 0,3 4 0,5-10 0,-3-1 0,-1 0 0,3-4 0,-2 4 0,4-5 0,3 1 0,-3-1 0,4 5 0,0 1 0,0 0 0,-4 4 0,3-4 0,-3 0 0,4 3 0,0-3 0,0 0 0,0-1 0,0-5 0,0 5 0,0-3 0,0 3 0,0-5 0,0 5 0,0-4 0,0 4 0,0-4 0,0 4 0,0-4 0,3 4 0,2 0 0,4-3 0,5 12 0,-4-11 0,13 7 0,-3-8 0,5-1 0,-6 1 0,3-1 0,-6-4 0,12-1 0,3 6 0,0-8 0,5 8 0,-1-10 0,-3 0 0,3 0 0,-10 0 0,-1 0 0,-10 0 0,-2 0 0,-3 0 0,4 0 0,-4 0 0,9 0 0,-4 0 0,0 0 0,3 0 0,-3 0 0,0 0 0,-1-4 0,-5 3 0,5-3 0,18 4 0,-12 0 0,11 0 0,-7 0 0,-6 0 0,23 0 0,-14 0 0,0 0 0,-8 0 0,-9 0 0,3 0 0,-2 0 0,3 0 0,5 0 0,-3 0 0,14 0 0,-4 0 0,5 0 0,-1 4 0,1-2 0,6 2 0,-5 0 0,5-3 0,-6 4 0,-5-1 0,9-3 0,-13 3 0,8-4 0,-10 0 0,4 0 0,-7 0 0,2 0 0,0 0 0,-3 0 0,19 0 0,-13 0 0,19 0 0,-8 0 0,11 5 0,0 1 0,-11 4 0,7-5 0,-17 0 0,12-5 0,-14 0 0,8 0 0,-8 0 0,9 0 0,-4 0 0,4 0 0,-4 0 0,4 0 0,1 0 0,7 0 0,6 0 0,-6 0 0,4 0 0,-14 0 0,13 0 0,-19 0 0,19 0 0,-14 4 0,10-3 0,-6 3 0,5-4 0,-9 0 0,14 5 0,-1-4 0,5 4 0,11-5 0,-21 0 0,18 0 0,-34 0 0,22 0 0,-25 0 0,9 0 0,-10 0 0,3 0 0,-3 0 0,5 0 0,4 0 0,-3 0 0,8 0 0,-8 0 0,9 0 0,-9 0 0,8 0 0,-8 0 0,-1 0 0,7 0 0,1 0 0,-1 0 0,7 0 0,-18 0 0,14 0 0,-14 0 0,3 0 0,0 0 0,2 0 0,5 0 0,-1 0 0,-1 0 0,-7 0 0,6 0 0,3 0 0,-8 4 0,16-3 0,-7 3 0,5-4 0,5 0 0,-1 0 0,10 0 0,0 0 0,-1 0 0,-3 0 0,-4 0 0,-5 0 0,8 0 0,-8 0 0,11 0 0,6 0 0,1 0 0,14 0 0,2 0 0,6 0 0,1 0 0,-1 0 0,0 0 0,-6 0 0,-2 0 0,-14 0 0,-1 0 0,-6 0 0,0 0 0,5 0 0,-14 8 0,12-6 0,6 6 0,-10-8 0,8-4 0,-16 3 0,-13-3 0,19 4 0,-19 0 0,19 0 0,-13 0 0,8 0 0,-5 0 0,12 0 0,-14 0 0,24 0 0,-18 0 0,21 0 0,-11 0 0,5 0 0,-12 0 0,11 0 0,-15 0 0,9 0 0,-7 0 0,-4 0 0,9-4 0,-14 3 0,6-3 0,-12 4 0,14 0 0,-2 0 0,5 0 0,4 0 0,2 0 0,8 0 0,0 0 0,4 0 0,-5 0 0,7 0 0,0 0 0,0 0 0,0 0 0,-1 0 0,8 0 0,-5 0 0,4-5 0,1-2 0,-17-4 0,-3 1 0,-16 4 0,-13 2 0,13 4 0,-17 0 0,11-4 0,-3 3 0,18-8 0,-14 7 0,23-3 0,-19 5 0,10 0 0,4 0 0,-9 0 0,3 0 0,1 0 0,-5 0 0,5 0 0,-6 0 0,-6 0 0,11 0 0,-9 0 0,4 0 0,-1 0 0,8 0 0,-4 0 0,14 0 0,-10 0 0,6 0 0,-16 0 0,2 0 0,-15 0 0,0 0 0,3 0 0,-3 0 0,4 0 0,-4 0 0,4 4 0,-4-3 0,9 12 0,2-6 0,5 3 0,6-1 0,-5-3 0,5-1 0,-12 0 0,11 4 0,-9-6 0,23 11 0,-21-13 0,14 3 0,-22-4 0,8 0 0,-8 0 0,9 0 0,-4 0 0,-1 0 0,11 5 0,-9-4 0,15 8 0,-9-7 0,3 2 0,-5-4 0,-5 0 0,3 0 0,-12 0 0,11 0 0,-11 0 0,12 0 0,-8 0 0,9 0 0,-10 9 0,10-7 0,1 10 0,10-10 0,3 2 0,-3-4 0,1 0 0,-10 0 0,17 5 0,-3 2 0,0-1 0,2-1 0,-15 4 0,3-7 0,-10 7 0,4-9 0,1 5 0,-8-4 0,6 3 0,-14-4 0,4 0 0,-4 0 0,9 0 0,-12 0 0,7 0 0,0 0 0,-3 0 0,19 0 0,-7 0 0,-1 0 0,-8 0 0,-10 0 0,5 0 0,1 0 0,9 0 0,-7 0 0,2 0 0,-10 0 0,5 0 0,-3 0 0,2 0 0,6 0 0,-7 0 0,7 0 0,-9-3 0,14-3 0,-1 1 0,9-4 0,-12 8 0,-6-7 0,-1 7 0,2-3 0,16 4 0,-9-4 0,8-1 0,-10-5 0,4 5 0,-8-3 0,3 3 0,-13-3 0,3-1 0,6-4 0,-3 7 0,16-12 0,-12 7 0,4-3 0,-1 0 0,-4 1 0,4-1 0,1-5 0,-5 5 0,-1-4 0,-4 9 0,-1-4 0,1 4 0,-4 1 0,2-1 0,-6-4 0,3-1 0,-4 0 0,4-9 0,-3 12 0,12-11 0,-7 2 0,8 0 0,-9-3 0,-1 4 0,-4-5 0,0 4 0,0-3 0,4 4 0,-3-5 0,4 9 0,-5-3 0,0 0 0,0 2 0,0-12 0,0 12 0,0-6 0,0 8 0,-5-5 0,0 5 0,-3 1 0,-5 0 0,-7-2 0,5 1 0,-25-6 0,17 9 0,-19-5 0,-19-4 0,17 11 0,-37-11 0,29 19 0,-12-10 0,0 5 0,-9-1 0,-10-4 0,8 5 0,-3-1 0,5 2 0,-10 5-667,-14 0 667,5 0 0,39 0 0,0 0 0,-39 0 0,2 0 0,16 0 0,-12 0-79,23 0 79,-24 0 0,22 0 0,-15 0 0,-11 0-868,-9 0 868,48 0 0,-4 0 0,-22 0 0,0 0 0,18 0 0,0 0-627,-23 0 1,0 0 626,22 0 0,3 0 0,2 0 0,1 0 64,-3 0 0,1 0-64,-35 0 0,39 0 0,0 0 0,-39 0 0,-6 0 0,16 0 0,2 0 0,8 0 0,-17 0 0,13 0 0,-13 0 0,24 0 0,-22 0 0,10 0 0,-21 0 0,8 0 0,-8 0 0,6 0 0,2 0 0,29-3 0,2 0 0,-16-3 0,18 2 0,3 1 0,-5-2 71,-5 5-71,7 0 819,0 0-819,7 0 1326,-6 0-1326,6 0 523,-7 0-523,-15 0 0,-3 0 0,-15 0-553,-8 0 553,14 0 0,3 0 0,10 0 0,19 0 0,-18 0 0,18 0 0,-19 0 0,12 0 0,-19 0 0,-22 0 0,12 0-382,27 0 0,1 0 382,-24 0 0,31 0 0,0 0 0,-39 0 0,-6 0 0,16 0 487,2 0-487,14 0 0,2 0 0,14 0 0,-6 0 0,6 0 783,-1 0-783,8 0 47,-5 0-47,3 0 0,-12 0 0,0 0 0,6 0 0,-11 0 0,-16 0 0,8 0 0,-12 0 0,37 0 0,-9 0 0,15 0 0,-4 0 0,7 0 0,6 0 0,0 0 0,-6 0 0,10 0 0,-14 0 0,13 0 0,-8 0 0,10 0 0,1 0 0,0 0 0,4 0 0,-8 0 0,12 0 0,-6 0 0,8 0 0,-10 0 0,-1 0 0,4 0 0,-10 0 0,15 0 0,-12 0 0,9 0 0,5 0 0,-3 0 0,7 0 0,-3 0 0,4 0 0,-4 0 0,-1 0 0,0 0 0,-3 0 0,2 0 0,1 0 0,-8 0 0,11 0 0,-7 0 0,5 0 0,3 0 0,-3 0 0,-5 0 0,2 4 0,-3 1 0,-3 0 0,11-1 0,-7-4 0,5 0 0,3 0 0,-3 3 0,-5-2 0,7 7 0,-7-7 0,13 3 0,1-4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06:28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1579 2 24575,'-356'-1'0,"-361"3"0,714-2 0,-11 0 0,0 0 0,0 1 0,-23 5 0,33-5 0,0 1 0,0-1 0,0 1 0,0 0 0,0 0 0,1 0 0,-1 0 0,1 1 0,-1 0 0,1 0 0,0-1 0,0 2 0,0-1 0,0 0 0,-3 5 0,-11 16 0,-37 38 0,4-5 0,-98 162 0,142-210 0,-3 9 0,0 0 0,1 1 0,2 0 0,-1 0 0,-5 37 0,-4 9 0,9-37 0,1 0 0,2 0 0,-2 42 0,9 86 0,-1-140 0,0-1 0,2 1 0,-1-1 0,2 0 0,0 0 0,0-1 0,1 0 0,1 0 0,1 0 0,0-1 0,0 0 0,2 0 0,-1-1 0,2 0 0,-1-1 0,2 0 0,-1-1 0,2 0 0,-1-1 0,1 0 0,0-1 0,1 0 0,0-1 0,0-1 0,1-1 0,0 1 0,30 5 0,41 0 0,1-4 0,91-5 0,-119-1 0,957-2 0,-362-1 0,-391-6 0,350-56 0,-527 50 0,94-28 0,-133 27 0,1-1 0,-2-3 0,62-34 0,-92 43 0,-2-1 0,0 0 0,0-1 0,-1-1 0,0 0 0,-1-1 0,-1 0 0,12-18 0,3-3 0,-10 16 0,2 1 0,0 1 0,1 1 0,0 1 0,1 0 0,31-16 0,-17 9 0,35-27 0,-66 46 0,0 1 0,0-1 0,-1 1 0,1-1 0,-1 0 0,0 0 0,0 0 0,0 0 0,0 0 0,0 0 0,-1-1 0,1 1 0,-1 0 0,0-1 0,0 1 0,0-1 0,-1 0 0,1 1 0,-1-1 0,0 0 0,0-6 0,-1 5 0,0 1 0,0 0 0,-1 0 0,1 0 0,-1 0 0,0 0 0,0 0 0,0 0 0,-1 1 0,1-1 0,-1 1 0,0-1 0,0 1 0,0 0 0,-1 0 0,1 1 0,0-1 0,-5-2 0,-10-5 0,1 1 0,-1 0 0,-1 2 0,-36-11 0,-81-8 0,85 17 0,-575-80 0,159 25 0,341 44 0,-302-41 0,253 45 0,-52-7 0,200 19 0,-190-26 0,-86 26 139,174 6-1643,98-2-5322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10:18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1386 105 24575,'-1'-1'0,"1"1"0,0-1 0,-1 0 0,1 1 0,-1-1 0,1 1 0,0-1 0,-1 1 0,1-1 0,-1 1 0,1-1 0,-1 1 0,0 0 0,1-1 0,-1 1 0,1 0 0,-1-1 0,0 1 0,1 0 0,-1 0 0,0 0 0,1 0 0,-1-1 0,0 1 0,0 0 0,-22-3 0,19 3 0,-305-5 0,182 6 0,-346 0 0,461-2 0,1 2 0,-1-1 0,0 2 0,0-1 0,1 2 0,-1 0 0,1 0 0,0 1 0,0 0 0,0 1 0,0 0 0,1 1 0,0 0 0,0 1 0,1 0 0,-17 15 0,-14 15 0,32-31 0,0 1 0,1-1 0,0 1 0,1 0 0,-1 1 0,1 0 0,1 0 0,-6 10 0,-79 146 0,84-155 0,1 1 0,0 0 0,1 1 0,0-1 0,1 1 0,0 0 0,1-1 0,0 1 0,-1 20 0,3-17 0,0 0 0,1 0 0,1-1 0,0 1 0,8 22 0,-9-31 0,1 0 0,0-1 0,0 1 0,0-1 0,1 1 0,-1-1 0,1 0 0,0 0 0,0 0 0,1 0 0,-1-1 0,1 1 0,0-1 0,0 0 0,0 0 0,0 0 0,1-1 0,-1 0 0,5 3 0,61 16 0,1-2 0,1-4 0,121 11 0,341 46 0,8-28 0,0-45 0,-230-2 0,3165 2 0,-1769 2 0,-996 7-324,-56 0 36,1708-8 900,-2325-1-612,0-1 0,0-2 0,0-2 0,61-18 0,-72 15 0,0-1 0,-1-1 0,-1-1 0,0-1 0,0-2 0,41-32 0,-61 43 0,0-1 0,-1 1 0,1-1 0,-1-1 0,-1 1 0,1-1 0,-1 0 0,0 0 0,0 0 0,-1 0 0,0-1 0,0 1 0,0-1 0,-1 0 0,0 0 0,0 0 0,-1 0 0,0 0 0,0-1 0,0 1 0,-1 0 0,0 0 0,-1-1 0,0 1 0,0 0 0,0 0 0,-1 0 0,0 0 0,0 0 0,-1 0 0,0 1 0,-7-12 0,3 6 0,-6-11 0,-26-35 0,33 50 0,-1 1 0,1 0 0,-1 1 0,0-1 0,-1 1 0,0 1 0,0 0 0,-12-6 0,-13-3 0,0 2 0,-1 1 0,-1 2 0,-58-8 0,56 11 0,-763-112-1657,624 95 1150,-1716-120-1748,156 140 1062,969 8 843,-2568-5 6312,2981 8-5962,-4 0 0,141-7 0,-249-3 0,343-4 0,-131-25 0,225 25-341,1-1 0,0-1-1,-30-14 1,39 15-6485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4:51.6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24575,'26'2'0,"-1"0"0,38 9 0,28 3 0,351-6 0,-293-9-162,5817 0 324,-5959 1-132,-3 0-137,1-1 0,-1 1-1,1 0 1,-1 1 0,1-1-1,-1 1 1,1 0 0,-1 0-1,0 0 1,1 1 0,-1-1-1,7 5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4:55.0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2929 394 24575,'-4'-2'0,"-1"1"0,1 0 0,-1 0 0,0 0 0,1 0 0,-8 1 0,-12-1 0,-210-24-58,-301-27-307,-3 28 121,488 23 378,0 2-1,-1 3 0,1 2 1,-71 17-1,60-6-133,-258 61 0,265-69 0,-127 26 0,152-27 0,0 1 0,1 1 0,0 2 0,-29 16 0,6 5 0,2 1 0,-54 50 0,43-34 0,50-42 0,1 1 0,0 0 0,0 0 0,1 1 0,0 0 0,1 0 0,0 1 0,0 0 0,1 0 0,1 1 0,-5 12 0,4-4 0,1 1 0,1-1 0,1 1 0,1 0 0,1 40 0,3 95 0,-2 291 0,-20-278 0,6-64 0,-3-6 0,9-66 0,3 0 0,-3 42 0,8-53 0,-1-5 0,1-1 0,0 1 0,6 30 0,-5-42 0,0 0 0,1 0 0,-1 0 0,1 0 0,0-1 0,1 1 0,-1-1 0,1 1 0,0-1 0,0 0 0,0 0 0,1-1 0,-1 1 0,1-1 0,0 1 0,0-1 0,5 3 0,12 6 0,1-1 0,0-1 0,0-1 0,38 10 0,100 10 0,194-1-226,2-22-226,-283-6 360,1795 1-62,-861-3 154,3206 2 924,-4167 0-924,-1-3 0,1-2 0,64-14 0,-96 16 0,151-39 0,-126 30 0,-1-1 0,45-23 0,68-30 0,-109 51 0,-2-2 0,0-2 0,-1-2 0,44-31 0,-77 48 0,-1-1 0,0 1 0,0-1 0,0-1 0,-1 1 0,1-1 0,-1 0 0,-1 0 0,1 0 0,2-8 0,1-3 0,-2-1 0,6-27 0,4-18 0,-12 56 0,22-74 0,26-135 0,-46 190 0,-3 0 0,0 1 0,-1-1 0,-2 0 0,0 0 0,-2 0 0,-1 0 0,-1 0 0,-15-44 0,15 58 0,0 1 0,-1 0 0,0 1 0,-1-1 0,0 1 0,-1 0 0,0 1 0,0 0 0,-19-15 0,-5 0 0,-59-34 0,73 47 0,-35-17 0,-74-29 0,65 31 0,-43-16 22,-116-29 0,-117-14-167,279 71 69,-178-34-613,-2 11-1,-298-9 0,-490 38-156,838 10 998,-2336 5-535,1679-8 3493,653-9-2890,88 3-227,83 5 7,0-1 0,0 0 0,0-2 0,0 0 0,1-2 0,0 0 0,1-1 0,-1-1 0,2-2 0,-1 1 0,1-2 0,1-1 0,0 0 0,1-1 0,-27-29 0,4-2 0,2-2 0,2-1 0,3-2 0,-33-63 0,-7-22-1365,53 99-5461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5:00.6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24575,'4706'0'-1365,"-4679"0"-5461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5:03.0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3437 335 24575,'-1590'0'0,"1505"5"0,0 3 0,-111 26 0,137-23 0,-332 53 0,321-48 0,1 2 0,-105 42 0,125-38 0,1 1 0,1 2 0,1 2 0,-49 39 0,9-2 0,34-27 0,-47 45 0,84-67 0,0 0 0,1 1 0,1 0 0,0 1 0,2 0 0,0 1 0,-10 22 0,4 0 0,3 0 0,1 1 0,2 1 0,2 0 0,1 0 0,3 0 0,-1 82 0,6-60 0,4 170 0,0-199 0,1 0 0,2 0 0,2 0 0,1-1 0,1-1 0,2 0 0,23 44 0,-7-26 0,3 0 0,1-2 0,64 72 0,-78-101 0,1-1 0,1-1 0,1-1 0,0-1 0,1-1 0,35 18 0,-1-7 0,101 34 0,-31-25 0,204 29 0,332-3-383,3-55-92,-548-6 458,22-1 17,362-3 0,-467 4-12,0-2 0,54-11 0,-74 10 32,-1-1 0,0-1 1,0 0-1,0-1 0,-1-1 0,0 0 1,0 0-1,20-17 0,136-134 625,-109 98-561,-22 23-84,-2-1 0,42-59 0,-64 76 0,0-2 0,-1 0 0,-1 0 0,-1-1 0,-1-1 0,11-43 0,-10 5 0,-3-1 0,-2 1 0,-3-65 0,0-6 0,24-205 0,4-96 0,-30 394 0,-2 0 0,-1 0 0,-11-56 0,9 78 0,-1 0 0,-1 0 0,-1 1 0,0 0 0,-2 1 0,0-1 0,0 2 0,-2-1 0,-15-18 0,0 7 0,-1 1 0,-2 2 0,0 0 0,-2 3 0,0 0 0,-1 2 0,-47-21 0,-160-58 0,195 82 0,-12-3 0,-1 3 0,0 2 0,-1 3 0,-1 2 0,0 3 0,-69 0 0,-216 10 0,327-2-62,-1 1 0,1 0 0,0 2 0,1-1 0,-1 2 0,1 0 0,0 2 0,0-1 0,0 2 0,1 0 0,0 1 0,1 0-1,0 1 1,0 1 0,1 0 0,1 1 0,-1 0 0,2 1 0,0 0 0,1 1 0,-14 24 0,10-15-6764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5:07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24575,'460'30'0,"-346"-13"0,-50-6 0,90 3 0,549-14 0,-305-2 0,1619 2-1365,-1984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5:09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2773 301 24575,'0'1'0,"0"0"0,0-1 0,0 1 0,-1 0 0,1-1 0,0 1 0,-1-1 0,1 1 0,0 0 0,-1-1 0,1 1 0,-1-1 0,1 1 0,0-1 0,-1 1 0,0-1 0,1 0 0,-1 1 0,1-1 0,-1 0 0,1 1 0,-1-1 0,0 0 0,1 0 0,-1 1 0,0-1 0,1 0 0,-2 0 0,-21 3 0,20-2 0,-73 3 0,-115-7 0,160-1 0,0 0 0,-58-18 0,-59-30 0,52 17 0,-190-54 0,216 71 0,0 4 0,-86-6 0,83 14 0,-248-11 0,218 16 0,-167 7 0,232-1 0,1 1 0,0 2 0,0 2 0,0 1 0,1 2 0,1 1 0,0 2 0,1 1 0,1 2 0,-51 38 0,60-38 0,0 1 0,2 1 0,0 1 0,1 1 0,2 1 0,0 0 0,1 2 0,2 0 0,0 1 0,2 0 0,1 1 0,2 1 0,-13 47 0,17-39 0,3 1 0,1 0 0,1 0 0,6 47 0,-2-14 0,-2-53 0,1 0 0,1 0 0,0-1 0,10 34 0,-8-40 0,0 0 0,1-1 0,0 1 0,1-1 0,0 0 0,0 0 0,1-1 0,12 13 0,6 2 0,1 0 0,53 36 0,65 29 0,-13-8 0,236 135 0,-339-202 0,1-2 0,1-1 0,0-2 0,0 0 0,1-2 0,45 4 0,194 0 0,-210-11 0,1857 0-406,-890-1 246,-944 2 160,-41 1 0,0-1 0,0-3 0,72-11 0,-106 10 20,-1 1 0,0-1-1,0 0 1,0-1-1,-1 1 1,1-1 0,-1-1-1,0 1 1,0-1-1,0 0 1,9-11 0,3-6 135,28-45 0,-32 45-135,41-59-20,80-135 0,-119 185 0,-2-1 0,0 0 0,-2 0 0,-2-1 0,9-47 0,-14 50 0,-1 0 0,-2 0 0,-1 0 0,-2 0 0,0-1 0,-2 1 0,-10-40 0,7 45 0,-2 2 0,0-1 0,-2 1 0,0 0 0,-2 1 0,0 0 0,-2 1 0,0 0 0,-23-24 0,0 6 0,-2 1 0,-1 2 0,-3 2 0,0 2 0,-2 1 0,-1 3 0,-2 2 0,0 1 0,-2 3 0,0 2 0,-82-20 0,61 26 0,0 3 0,-97-2 0,-34-5 0,-337-28 0,376 45 0,1 7 0,-1 8 0,-235 50 0,349-50 108,1 2-1,-70 34 0,-42 15-1794,116-52-5139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30:38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2000 160 24575,'0'-1'0,"0"0"0,0 1 0,-1-1 0,1 1 0,0-1 0,-1 0 0,1 1 0,0-1 0,-1 1 0,1-1 0,-1 1 0,1-1 0,-1 1 0,1-1 0,-1 1 0,1-1 0,-1 1 0,1 0 0,-1-1 0,0 1 0,1 0 0,-1-1 0,1 1 0,-1 0 0,0 0 0,1 0 0,-2-1 0,-22-2 0,20 3 0,-26-3 0,-172-13 0,-276 14 0,243 4 0,151-2 0,-134 2 0,152 1 0,-83 16 0,-12 5 0,62-11 0,87-11 0,0 0 0,0 1 0,0 0 0,1 1 0,-21 9 0,25-9 0,1 0 0,0 0 0,0 0 0,0 1 0,1 0 0,-1 0 0,1 1 0,1-1 0,-1 1 0,-6 12 0,-1 3 0,0 1 0,2 1 0,1-1 0,1 2 0,1-1 0,1 1 0,1 0 0,1 1 0,1-1 0,2 1 0,1 43 0,0-62 0,0 8 0,1 0 0,0 0 0,6 24 0,-5-33 0,-1-1 0,1 1 0,0 0 0,1-1 0,-1 1 0,1-1 0,0 0 0,0 0 0,0 0 0,1 0 0,-1 0 0,1-1 0,0 0 0,4 3 0,8 6 0,1-2 0,0 0 0,1-1 0,0-1 0,0-1 0,1 0 0,0-2 0,0 0 0,0-1 0,39 4 0,537 15 0,-1-22 0,-344-2 0,383 0 0,-539 5 0,104 18 0,68 5 0,308-26 0,-260-4 0,389 4 0,-696-1 0,0 0 0,1 0 0,-1-1 0,1 1 0,11-4 0,-17 4 0,0-1 0,0 0 0,0 0 0,0 0 0,0 0 0,0 0 0,0 0 0,0-1 0,-1 1 0,1 0 0,0-1 0,-1 1 0,0-1 0,1 0 0,-1 0 0,0 1 0,0-1 0,1 0 0,0-4 0,1-3 0,-1 0 0,1 1 0,-2-1 0,1-1 0,-2 1 0,1-9 0,-4-59 0,2 70 0,-2-24 0,-2 1 0,-1 0 0,-2 0 0,0 1 0,-2 0 0,-2 0 0,0 1 0,-2 1 0,-1 0 0,-1 1 0,-1 0 0,-2 2 0,0 0 0,-1 1 0,-2 1 0,0 1 0,-28-20 0,29 27 0,0 2 0,0 1 0,-2 0 0,1 1 0,-1 2 0,-1 0 0,-28-5 0,-175-17 0,132 20 0,-679-33 0,674 40 0,-303-19 0,39 2 0,-639 12 0,642 9 0,91 6-1365,210-3-5461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6:37.5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3123 194 24575,'-703'-54'0,"348"16"0,317 35 0,-519-53 0,29 16 0,0 38 0,519 2 0,-1 0 0,1 0 0,-1 1 0,1 0 0,0 1 0,-1 0 0,1 0 0,0 1 0,0 0 0,0 1 0,1 0 0,-1 0 0,1 1 0,0 0 0,0 0 0,1 1 0,-1 0 0,-10 12 0,-4 3 0,1 1 0,0 2 0,2 0 0,1 1 0,0 1 0,2 0 0,2 1 0,0 1 0,2 0 0,-14 46 0,15-29 0,2 1 0,2 0 0,2 0 0,1 51 0,4-68 0,2 0 0,1 0 0,2 0 0,0 0 0,2-1 0,2 1 0,18 43 0,-10-35 0,35 52 0,-43-74 0,1-2 0,1 1 0,1-1 0,0-1 0,0 0 0,21 14 0,18 8 0,1-3 0,2-2 0,2-3 0,69 24 0,-88-38 0,0-2 0,0-2 0,66 6 0,117-5 0,-184-9 0,338-1 0,87 2 0,-43 31 0,-44-1 0,361-25 0,-705-6 0,137-7 0,-139 4 0,0-1 0,0-1 0,48-16 0,-69 19 0,-1 0 0,1-1 0,-1 0 0,0 0 0,0-1 0,0 0 0,0 0 0,-1 0 0,1-1 0,-1 0 0,0 0 0,0 0 0,-1 0 0,0-1 0,0 0 0,0 0 0,-1 0 0,1 0 0,-2 0 0,1-1 0,-1 1 0,0-1 0,0 0 0,2-13 0,-2-6 0,-1-1 0,0 1 0,-2-1 0,-2 1 0,-7-42 0,-44-129 0,26 105 0,21 65 0,-67-203 0,62 200 0,-2 0 0,0 1 0,-3 0 0,0 1 0,-28-34 0,33 49 0,-1 0 0,0 1 0,-1 1 0,0 0 0,-1 0 0,0 2 0,-27-14 0,-13-1 0,-56-16 0,45 17 0,61 22 0,-271-90 0,228 78 0,-2 3 0,1 1 0,-90-2 0,23 11-1365,93 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6:43.4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24575,'72'3'0,"92"16"0,-41-3 0,411 17 0,683-34-1365,-1195 1-5461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6:47.3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2809 107 24575,'-103'1'0,"-323"-16"0,-206-25 0,168 24 0,315 0 0,-37-3 0,-156 18 0,172 2 0,158 0 0,1 0 0,-1 1 0,0 0 0,0 1 0,1 0 0,-1 1 0,1 0 0,0 1 0,0 0 0,0 1 0,1 0 0,0 1 0,0 0 0,1 0 0,0 1 0,0 0 0,-13 17 0,6-6 0,2 1 0,0 0 0,1 1 0,1 0 0,1 1 0,1 0 0,-12 42 0,16-41 0,1 0 0,2 1 0,-2 45 0,9 72 0,-3-120 0,2 11 0,1 0 0,2 0 0,1-1 0,1 0 0,2 0 0,0-1 0,3 0 0,30 53 0,-36-73 0,0 0 0,0 0 0,1-1 0,0-1 0,1 1 0,0-1 0,0-1 0,13 8 0,9 4 0,46 19 0,-9-5 0,-40-19 0,0-2 0,0-1 0,45 11 0,91 12 0,-120-27 0,360 47 0,6-27 0,15-15 0,-327-8 0,121 22 0,-38-3 0,527-5 0,-536-19 0,191 2 0,315-4 0,-607-1 0,106-19 0,68-29 0,-57 11 0,-151 33 0,0-1 0,53-21 0,-75 23 0,0 0 0,0 0 0,0-2 0,-1 1 0,0-2 0,-1 0 0,0-1 0,13-14 0,-19 17 0,0-1 0,-1-1 0,-1 1 0,1-1 0,-1 0 0,-1 0 0,0 0 0,0-1 0,-1 0 0,-1 1 0,3-18 0,-2 1 0,-2 1 0,-1-1 0,-5-45 0,3 56 0,-2-1 0,0 1 0,-1 1 0,-1-1 0,0 0 0,-1 1 0,0 1 0,-10-15 0,-1 2 0,-2 1 0,0 0 0,-26-24 0,13 19 0,-2 1 0,0 2 0,-58-34 0,-126-55 0,155 90 0,0 3 0,-1 2 0,-1 4 0,-1 2 0,-74-7 0,-343-9 0,-476 31 0,447 3 0,11-2-1365,451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6:51.1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24575,'982'0'0,"-951"-2"0,0-2 0,-1 0 0,1-2 0,29-11 0,64-11 0,114 12 0,-89 10 0,369-1 0,-316 8 0,-172 0 0,11-1 0,1-1 0,54-9 0,-52 5 0,0 1 0,87 4 0,-55 2 0,211-1-1365,-265-1-5461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7:01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3662 1 24575,'-321'11'43,"122"-1"-300,-1137 4 309,1263-11-6,1 4-1,0 3 0,-82 22 1,39-8-66,31-7 20,-218 33 0,274-49 0,18-1 0,1 1 0,-1 0 0,1 0 0,-1 1 0,1 0 0,-10 4 0,-455 194 0,253-102 0,198-89 0,9-3 0,0 0 0,1 0 0,-15 10 0,25-14 0,0 1 0,0-1 0,0 1 0,0 0 0,0-1 0,0 1 0,1 1 0,0-1 0,-1 0 0,1 0 0,0 1 0,1-1 0,-1 1 0,1 0 0,-1-1 0,0 7 0,0 8 0,1 0 0,1 0 0,1 0 0,0 1 0,6 23 0,1 22 0,-6-21 0,-2-27 0,1 1 0,0-1 0,2 1 0,-1-1 0,2 0 0,0 0 0,1 0 0,7 17 0,0-11 0,1 0 0,0 0 0,2-1 0,0-1 0,1 0 0,1-1 0,1-1 0,1-1 0,0 0 0,1-1 0,1-2 0,0 0 0,1-1 0,1-1 0,0-1 0,0-1 0,1-1 0,35 8 0,239 24 0,-121-21 0,310 43 0,0-26 0,-341-32 0,192 9 0,239 7 0,-1-22 0,-231-1 0,2491 1-615,-2492-17 911,-3-23-46,-93 10-181,-173 20-69,0-3 0,103-35 0,-38 13 0,210-28 0,-186 39 0,-59 8 0,140-28 0,-238 43 0,-1 0 0,1 0 0,-1-1 0,0 0 0,0 0 0,0 0 0,-1-1 0,1 0 0,-1 0 0,0 0 0,0-1 0,0 0 0,-1 0 0,1 0 0,-1 0 0,0-1 0,-1 0 0,1 1 0,-1-1 0,0 0 0,-1-1 0,0 1 0,0 0 0,2-11 0,0-10 0,-1 0 0,-1 0 0,-2 0 0,-4-45 0,3 65 0,-1-12 0,-1 0 0,-1 0 0,-1 0 0,-1 0 0,0 1 0,-2 0 0,0 0 0,0 1 0,-2 0 0,0 0 0,-1 1 0,-1 1 0,-1 0 0,0 0 0,0 1 0,-25-18 0,26 23 0,-1 1 0,0 1 0,0 0 0,-1 1 0,1 0 0,-23-5 0,-96-16 0,106 23 0,-678-76-1323,557 67 1210,-1486-85 113,-226 96-2261,980 5 2259,629-4-371,-260 3 155,10 21 912,311-4-546,-250 11 2828,412-32-2901,0-1 1,0-1 0,-48-15-1,49 11-41,0 1 0,-1 2 0,0 1 0,-31-1 0,-65 7-1399,102-2-5461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7:05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24575,'3329'0'0,"-2723"-34"0,33 14 0,-462 21 0,5164 1 186,-2776-3-1737,-2533 1-5275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8:14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24575,'801'0'-1365,"-781"0"-5461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8:16.2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24575,'404'11'0,"-189"-3"0,-115-7 0,129 20 0,-124-6-1365,-88-10-5461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8:17.1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24575,'932'0'-1365,"-912"0"-5461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8:20.5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24575,'7882'0'-1365,"-7836"0"-5461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1:03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1842 1 24575,'-521'0'0,"473"2"0,1 2 0,0 2 0,0 2 0,1 2 0,0 2 0,-51 20 0,-251 128 0,287-129 0,48-24 0,-59 28 0,1 4 0,-73 53 0,125-78 0,1 1 0,0 0 0,1 1 0,1 1 0,0 1 0,2 0 0,0 1 0,1 1 0,0 0 0,2 0 0,-17 44 0,19-33 0,1 1 0,1-1 0,2 2 0,-1 33 0,5 131 0,3-110 0,-3-76 0,2 0 0,0 1 0,0-1 0,1 0 0,0 0 0,1 0 0,0-1 0,1 1 0,0-1 0,1 0 0,0 0 0,0 0 0,1 0 0,0-1 0,1 0 0,0 0 0,1-1 0,-1 0 0,2 0 0,-1-1 0,17 11 0,-2-3 0,2-1 0,0-2 0,0 0 0,50 15 0,115 19 0,703 91-966,-801-126 832,454 64-1087,390 44 756,-301-86 350,-4-33-826,-375-2 864,604-1 1924,-841 3-1663,1-1-1,0-1 0,-1 0 1,0-2-1,0 0 1,0-1-1,0-1 1,0 0-1,-1-2 1,24-13-1,12-12-174,-2-3 0,-2-2 0,-1-2 0,-2-3 0,60-69 0,-90 92-9,0-2 0,-1 0 0,-1-1 0,-2 0 0,0-1 0,-1 0 0,10-34 0,-12 27 0,-3 0 0,0-1 0,-2 0 0,-1 0 0,-1-59 0,-4 26 0,-3 0 0,-20-111 0,18 150 0,-1 0 0,-1 1 0,-2 0 0,0 0 0,-1 1 0,-2 1 0,0-1 0,-2 2 0,-26-32 0,20 33 0,-1 0 0,-1 1 0,-1 1 0,0 2 0,-1 0 0,-2 2 0,1 0 0,-2 2 0,1 1 0,-32-9 0,-38-7 0,-165-26 0,74 28 0,-200-3 0,-191 25 0,423 5 0,-1520 2 0,1641-4 0,0-2 0,0 0 0,0-3 0,1-1 0,-38-13 0,-131-25 0,20 5 0,150 30 216,-47-11-1797,62 18-5245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1:38:22.3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88 24575,'404'1'0,"440"-2"0,-740 0 0,0-5 0,148-28 0,-168 21 0,0 4 0,128 2 0,-107 6 0,25-7 0,21-1 0,23 10-1365,-149-1-5461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18:21.6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24575,'52'3'0,"98"16"0,-62-5 0,1927 159-3921,704-149 3253,-582-25 5257,-2116 0-4507,35-6 1,-21 1-1613,-15 4-5296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18:23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24575,'4146'0'-1401,"-3243"10"1401,-404-2 0,-18 0-14,375 2 570,4405-11 303,-4849 16-859,-143-2 0,718-5-58,-690-8-1249,-268 0-5519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23:59.5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2723 162 24575,'-2192'0'0,"2167"1"0,1 2 0,0 1 0,0 1 0,-33 10 0,-47 10 0,86-20 0,0 0 0,1 1 0,0 0 0,0 2 0,1 0 0,0 0 0,0 2 0,1 0 0,0 1 0,0 0 0,-19 21 0,28-24 0,0-1 0,0 1 0,1 0 0,0 0 0,1 1 0,0 0 0,0-1 0,1 1 0,0 1 0,0-1 0,1 0 0,-1 19 0,0 5 0,2 0 0,4 47 0,-2-70 0,0 0 0,1 0 0,0 0 0,1 0 0,0-1 0,1 1 0,0-1 0,0 0 0,1 0 0,1 0 0,10 13 0,-7-11 0,0 0 0,2-1 0,-1 0 0,1-1 0,1 0 0,-1-1 0,23 12 0,-22-13 0,0 1 0,-1 0 0,0 1 0,17 17 0,-19-17 0,0 0 0,1-1 0,0 0 0,1 0 0,0-1 0,12 6 0,32 10 0,1-4 0,0-1 0,64 10 0,179 17 0,-252-39 0,494 36 0,-409-35 0,801 6 0,-607-15 0,91 1 0,437 3 0,-503 25 0,-13-1 0,-58-26 0,196 10 0,468 36 0,-484-29 0,18 1 0,374-20 0,-654-8 0,-160 5 0,1-2 0,-1-2 0,38-13 0,-57 13 0,0 0 0,-1-1 0,0 0 0,-1-2 0,0 0 0,-1-1 0,0 0 0,-1-2 0,-1 0 0,0 0 0,17-26 0,-22 26 0,-1 0 0,0 0 0,-1-1 0,-1 0 0,0-1 0,-1 1 0,-1-1 0,4-28 0,-4 4 0,-2 0 0,-4-61 0,2 93 0,-1 0 0,0-1 0,0 1 0,-1 0 0,0 0 0,-1 0 0,0 0 0,-8-16 0,8 21 0,-1-1 0,1 1 0,-1 0 0,0-1 0,0 1 0,0 1 0,0-1 0,-1 1 0,1 0 0,-1 0 0,0 0 0,0 0 0,0 1 0,0 0 0,0 0 0,-8-1 0,-124-31 0,-149-15 0,-141 4 0,-25-3 0,-339-44 0,-82 77 0,560 17 0,-1250-2 0,1480-4 0,-157-29 0,151 18 0,-116-6 0,165 18 0,0-2 0,-67-18 0,19 4 0,-8 3 0,46 9 0,1-2 0,-71-22 0,69 15 0,-64-10 0,-1-1 0,74 17-1365,25 7-5461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29:42.5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3172 215 24575,'-2'-2'0,"-1"0"0,1 1 0,-1-1 0,0 1 0,1-1 0,-1 1 0,0 0 0,0 0 0,0 0 0,0 0 0,0 1 0,0-1 0,0 1 0,-3 0 0,-11-2 0,-600-80-232,585 79 148,-525-47-936,-567 24 1,1093 26 993,12-1 130,-36 5-1,50-3 57,0 0 0,-1 0-1,1 1 1,0 0-1,0 0 1,0 0 0,0 0-1,0 1 1,1 0-1,-10 6 1,-217 204 258,209-190-418,1 1 0,1 1 0,1 1 0,2 1 0,0 0 0,2 1 0,1 1 0,1 1 0,-13 45 0,-51 224 0,35-133 0,25-107 0,2 0 0,-7 68 0,0 305 0,22 2 0,1-178 0,1-213 0,1 0 0,12 60 0,30 81 0,-37-152 0,8 17 0,1 0 0,26 46 0,-28-62 0,5 10 0,2-1 0,45 65 0,-62-101 0,0-1 0,0 1 0,0-2 0,1 1 0,0 0 0,0-1 0,0 0 0,0-1 0,1 1 0,-1-1 0,1 0 0,0-1 0,0 0 0,0 0 0,8 1 0,13 1 0,1-1 0,45-1 0,-35-2 0,788 0 0,-324-4 0,4839 4-2104,-4737-12 1741,-452 1 179,288-59 0,-400 60 244,-1-1 0,-1-2 0,0-2 1,0-1-1,-2-2 0,0-2 0,44-31 0,25-33 1011,102-106-1,-193 176-1015,62-63 5,-4-4 0,68-96 0,99-194-82,-205 311 22,-4-2 0,47-127 0,-63 138 0,-1 0 0,-3-1 0,-2-1 0,3-75 0,-21-295 0,6 393 0,-1 0 0,-1 0 0,-2 0 0,-1 1 0,-1 0 0,-2 1 0,-18-36 0,21 49 0,-1 1 0,0 0 0,-1 0 0,0 1 0,-1 1 0,-1 0 0,0 0 0,-1 1 0,0 1 0,0 0 0,-1 1 0,0 0 0,-1 1 0,0 0 0,-17-5 0,-57-15 17,-105-20 0,-97-3-88,181 33-38,-1069-145-2161,68 46 1868,685 63 304,-218-14 116,-206 65 1997,435 7-1223,-1204-5-701,1536 1-91,-1 4 0,2 3 0,-109 24 0,151-23 257,22-5-798,0 1 1,-23 8-1,22-5-6285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1:38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24575,'421'-1'-380,"478"3"-849,-328 26 1619,-429-9 38,71 5 363,45-25-791,-120-1 0,200 21 0,-43 2 0,0-22 0,-119-1 0,494 2-1365,-643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1:40.4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24575,'1'2'0,"0"0"0,1 0 0,-1-1 0,1 1 0,-1 0 0,1-1 0,0 0 0,0 1 0,0-1 0,-1 0 0,1 0 0,1 0 0,-1 0 0,0 0 0,3 1 0,39 8 0,-28-8 0,73 13 0,99 3 0,243-14 0,-242-6 0,293 2-1365,-464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1:44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24575,'8751'0'-6048,"-8698"0"3905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1:45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24575,'10377'0'-2723,"-10325"0"-2745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3:34.5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1893 72 24575,'-3'-2'0,"-1"0"0,1 1 0,0 0 0,-1 0 0,1 0 0,0 0 0,-1 0 0,1 1 0,-1-1 0,1 1 0,-7 0 0,-11-1 0,-51-10 0,-322-36 0,362 46 0,-141 0 0,151 3 0,0 0 0,1 2 0,-1 0 0,1 2 0,-40 16 0,-108 60 0,-285 187 0,215-87 0,233-177 0,1 0 0,0 1 0,0 0 0,1 0 0,-1 0 0,1 1 0,0 0 0,1-1 0,-3 9 0,-3 10 0,-7 34 0,-1 1 0,9-36 0,1 0 0,1 1 0,1 0 0,2 0 0,-2 48 0,5-59 0,2 1 0,-1 0 0,2-1 0,0 1 0,0-1 0,1 0 0,1 0 0,1 0 0,0-1 0,0 0 0,13 19 0,5 0 0,1-1 0,1-1 0,55 48 0,-33-38 0,90 57 0,-82-65 0,2-3 0,1-2 0,0-2 0,2-3 0,1-3 0,100 18 0,321 44-314,546 21-1,-331-87 315,-3-21 0,-645 6 0,21-2 0,0-2 0,114-22 0,-155 20 0,0-2 0,-1-2 0,0 0 0,0-2 0,-1-1 0,-1-2 0,0 0 0,37-29 0,-22 10 210,-1-1 0,61-69-1,-95 94-209,0 0 0,0 0 0,-1 0 0,-1-1 0,0 0 0,0 0 0,-1-1 0,0 1 0,-1-1 0,0 0 0,1-21 0,-2-7 0,-2 0 0,-5-48 0,3 58 0,-1 10 0,0 0 0,-1 1 0,-1-1 0,-1 1 0,-1 0 0,0 1 0,-2-1 0,-11-19 0,-12-13 0,-53-66 0,51 79 0,-1 1 0,-1 2 0,-3 2 0,-83-57 0,57 51 0,-2 2 0,-88-34 0,96 44 0,6 6 0,-2 2 0,0 2 0,-1 3 0,-61-7 0,-41-6 0,-223-27 0,88 25 0,-25-2 0,-820 17-716,803 16 605,155-2 330,-492 14-976,638-12-6069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6:42:50.8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1022 56 24575,'0'0'0,"0"1"0,0-1 0,0 1 0,-1-1 0,1 1 0,0-1 0,0 1 0,0-1 0,-1 1 0,1-1 0,0 0 0,0 1 0,-1-1 0,1 1 0,0-1 0,-1 0 0,1 1 0,-1-1 0,1 0 0,0 0 0,-1 1 0,1-1 0,-1 0 0,1 0 0,-1 0 0,1 1 0,-1-1 0,-16 3 0,15-3 0,-24 1 0,0-1 0,1-1 0,-1-1 0,-42-10 0,-30-2 0,-215 12 0,299 3 0,1 1 0,-1 1 0,1 0 0,0 0 0,0 2 0,0 0 0,0 0 0,1 1 0,0 0 0,-17 13 0,-7 8 0,-58 56 0,86-76 0,-8 12 0,0 0 0,1 0 0,-21 36 0,34-51 0,-3 5 0,1-1 0,0 1 0,1 0 0,0 0 0,0 1 0,1-1 0,0 1 0,-1 16 0,2-6 0,1 1 0,1-1 0,4 24 0,-1-25 0,1 0 0,1 0 0,0-1 0,1 0 0,2 0 0,16 29 0,-12-29 0,1 0 0,0-1 0,1-1 0,19 16 0,73 55 0,-91-74 0,41 30 0,88 50 0,-109-74 0,1-1 0,0-1 0,79 21 0,-30-19 0,1-4 0,122 6 0,182-15 0,-336-6 0,1099-6 0,-1133 6 0,-11 1 0,0-1 0,1 0 0,12-2 0,-21 1 0,0 1 0,0-1 0,0 1 0,0-1 0,0 0 0,0 0 0,0 0 0,0 0 0,0 0 0,0 0 0,0 0 0,0-1 0,-1 1 0,1-1 0,0 1 0,-1-1 0,1 0 0,-1 1 0,0-1 0,1-2 0,6-13 0,-2-1 0,0 0 0,-1 0 0,0 0 0,-2-1 0,2-24 0,-2-119 0,-3 128 0,-1 12 0,0 1 0,-1-1 0,-1 1 0,-1 0 0,-1 0 0,-1 0 0,-1 1 0,-1-1 0,0 2 0,-2-1 0,0 1 0,-1 1 0,-17-22 0,-118-133 0,117 144 0,-1 0 0,-2 2 0,-50-33 0,60 48 0,-1 0 0,0 2 0,-28-8 0,3 0 0,-13-4 0,0 1 0,-2 4 0,0 2 0,0 3 0,-1 3 0,-92-1 0,-849 13 0,1003-3 0,-3 0 1,-107 1-684,-129 18 0,206-13-6143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7:49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24575,'80'0'0,"100"13"0,35 16 0,264 1 0,-300-31-1365,-155 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7:51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36 24575,'415'0'0,"-397"-1"0,1-1 0,-1-1 0,32-8 0,-28 5 0,42-5 0,56 10-186,-91 1-993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7:54.6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24575,'2873'0'-4232,"-2739"0"273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7:55.3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24575,'6'6'0,"20"2"0,41-1 0,51-1 0,65 5 0,61-1 0,54-1-2768,28-2 2768,-1-3 0,-13-2 0,-33-1 0,-55 0 0,-63-2 413,-56 1-413,-27 0 0,-28-1-5836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37:57.1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24575,'540'45'0,"-525"-43"0,155 23 0,38 5 0,205-9 0,597-22 0,-832-9 0,-89 3 0,-23 3 0,259-10 0,-108 15-1365,-194-1-5461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0:38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1 196 24575,'133'0'0,"210"0"0,-49 0-546,83 0-1771,84 0 695,71 0-724,3594 0-3723,-3699-3 7175,-7-22-85,69-27-1084,762-58 556,-1104 104 1659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5:30.4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1 158 24575,'1400'2'-1743,"1492"-4"-3514,-1909-43 4874,-172 4 95,400 37 2833,-669 7-1785,2054-3-925,-1327 0 3763,-1196 0-3389,26 1 153,148-17 0,-245 16-359,31-8 335,-32 8-388,-1-1 0,1 1-1,0-1 1,-1 1 0,1 0 0,0-1 0,-1 1-1,1-1 1,-1 1 0,1-1 0,-1 0 0,1 1 0,-1-1-1,1 0 1,-1 1 0,0-1 0,1 0 0,-1 1 0,0-1-1,1 0 1,-1 0 0,0 1 0,0-1 0,0 0 0,0 0-1,0 0 1,0 1 0,0-1 0,0 0 0,0 0-1,0 1 1,0-1 0,-1-1 0,-12-22-6776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2:40.1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1809 253 24575,'-1230'0'0,"1214"0"0,-1 1 0,1 1 0,-1 1 0,1 0 0,0 1 0,-16 6 0,-5 5 0,-45 25 0,56-26 0,1 2 0,0 0 0,1 2 0,-32 29 0,41-32 0,1 1 0,0 0 0,2 0 0,-1 2 0,2-1 0,0 2 0,-8 20 0,5-1 0,1 1 0,-10 62 0,16-50 0,2 1 0,2 0 0,6 69 0,-1-25 0,-3-75 0,2 0 0,1 1 0,1-1 0,0 0 0,2-1 0,0 1 0,1-1 0,18 39 0,-10-30 0,2 0 0,0-1 0,2-1 0,1 0 0,1-2 0,1 0 0,36 31 0,-40-43 0,1-1 0,0-1 0,1 0 0,38 14 0,87 23 0,-98-34 0,24 6 0,127 18 0,-123-27 0,0 1 0,90 1 0,547-12 0,-314-3 0,3476 2 0,-3696-6 0,-139 2 0,-1-1 0,63-18 0,-13-7 0,-1-3 0,-1-4 0,92-56 0,-156 82 0,-2-2 0,0 0 0,0-2 0,30-29 0,-39 32 0,-1 1 0,0-1 0,0-1 0,-1 1 0,-1-2 0,0 1 0,-1-1 0,7-20 0,-1-17 0,-1 0 0,6-94 0,-6 41 0,-1 31 0,9-83 0,-16 121 0,-2 0 0,-5-51 0,2 72 0,-1 0 0,0 0 0,0 0 0,-2 1 0,1-1 0,-2 1 0,0 0 0,0 1 0,-10-14 0,5 11 0,-1 0 0,-1 1 0,0 0 0,0 1 0,-1 0 0,-19-12 0,-5 1 0,-2 1 0,-1 2 0,0 2 0,-87-27 0,40 21-122,-114-18 0,-96 2-395,156 23 270,-927-93-1761,278 89 2530,2 26 488,96 0-380,666-2-477,1 0 0,0 2 0,0 2 0,-33 10 1,4-1-66,-539 181-88,576-189 0,-343 116 0,282-100-1365,50-13-5461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6:13.1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24575,'3'2'0,"1"0"0,-1 0 0,1-1 0,0 0 0,0 0 0,0 0 0,0 0 0,-1 0 0,1-1 0,0 0 0,5 0 0,7 2 0,244 36 0,378 42 0,117-51 0,5-30 0,-277-2 0,3940 3-1365,-4400 0-5461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22:46:15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0 142 24575,'404'-20'-250,"-5"-24"-216,0 0 213,757 10 415,782 37 526,-1073-4-569,-795 1-119,1 3 0,122 23 0,-174-22 66,-6-2-245,-1 0 0,1 1 1,-1 1-1,0 0 0,0 0 0,0 1 0,19 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5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0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customXml" Target="../ink/ink111.xml"/><Relationship Id="rId4" Type="http://schemas.openxmlformats.org/officeDocument/2006/relationships/image" Target="../media/image15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3" Type="http://schemas.openxmlformats.org/officeDocument/2006/relationships/image" Target="../media/image161.png"/><Relationship Id="rId7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.xml"/><Relationship Id="rId5" Type="http://schemas.openxmlformats.org/officeDocument/2006/relationships/image" Target="../media/image162.png"/><Relationship Id="rId4" Type="http://schemas.openxmlformats.org/officeDocument/2006/relationships/customXml" Target="../ink/ink112.xml"/><Relationship Id="rId9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customXml" Target="../ink/ink115.xml"/><Relationship Id="rId7" Type="http://schemas.openxmlformats.org/officeDocument/2006/relationships/customXml" Target="../ink/ink117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customXml" Target="../ink/ink116.xml"/><Relationship Id="rId10" Type="http://schemas.openxmlformats.org/officeDocument/2006/relationships/image" Target="../media/image170.png"/><Relationship Id="rId4" Type="http://schemas.openxmlformats.org/officeDocument/2006/relationships/image" Target="../media/image167.png"/><Relationship Id="rId9" Type="http://schemas.openxmlformats.org/officeDocument/2006/relationships/customXml" Target="../ink/ink11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3" Type="http://schemas.openxmlformats.org/officeDocument/2006/relationships/customXml" Target="../ink/ink119.xml"/><Relationship Id="rId7" Type="http://schemas.openxmlformats.org/officeDocument/2006/relationships/image" Target="../media/image17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2.xm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customXml" Target="../ink/ink124.xml"/><Relationship Id="rId10" Type="http://schemas.openxmlformats.org/officeDocument/2006/relationships/image" Target="../media/image183.png"/><Relationship Id="rId4" Type="http://schemas.openxmlformats.org/officeDocument/2006/relationships/image" Target="../media/image180.png"/><Relationship Id="rId9" Type="http://schemas.openxmlformats.org/officeDocument/2006/relationships/customXml" Target="../ink/ink12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customXml" Target="../ink/ink128.xml"/><Relationship Id="rId4" Type="http://schemas.openxmlformats.org/officeDocument/2006/relationships/image" Target="../media/image1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9.xm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customXml" Target="../ink/ink130.xml"/><Relationship Id="rId4" Type="http://schemas.openxmlformats.org/officeDocument/2006/relationships/image" Target="../media/image18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5" Type="http://schemas.openxmlformats.org/officeDocument/2006/relationships/image" Target="../media/image197.png"/><Relationship Id="rId4" Type="http://schemas.openxmlformats.org/officeDocument/2006/relationships/customXml" Target="../ink/ink132.xml"/><Relationship Id="rId9" Type="http://schemas.openxmlformats.org/officeDocument/2006/relationships/image" Target="../media/image19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customXml" Target="../ink/ink142.xml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12" Type="http://schemas.openxmlformats.org/officeDocument/2006/relationships/image" Target="../media/image214.png"/><Relationship Id="rId2" Type="http://schemas.openxmlformats.org/officeDocument/2006/relationships/image" Target="../media/image209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customXml" Target="../ink/ink141.xml"/><Relationship Id="rId5" Type="http://schemas.openxmlformats.org/officeDocument/2006/relationships/customXml" Target="../ink/ink138.xml"/><Relationship Id="rId15" Type="http://schemas.openxmlformats.org/officeDocument/2006/relationships/customXml" Target="../ink/ink143.xml"/><Relationship Id="rId10" Type="http://schemas.openxmlformats.org/officeDocument/2006/relationships/image" Target="../media/image213.png"/><Relationship Id="rId4" Type="http://schemas.openxmlformats.org/officeDocument/2006/relationships/image" Target="../media/image210.png"/><Relationship Id="rId9" Type="http://schemas.openxmlformats.org/officeDocument/2006/relationships/customXml" Target="../ink/ink140.xml"/><Relationship Id="rId14" Type="http://schemas.openxmlformats.org/officeDocument/2006/relationships/image" Target="../media/image21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7.png"/><Relationship Id="rId4" Type="http://schemas.openxmlformats.org/officeDocument/2006/relationships/customXml" Target="../ink/ink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customXml" Target="../ink/ink16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customXml" Target="../ink/ink13.xml"/><Relationship Id="rId10" Type="http://schemas.openxmlformats.org/officeDocument/2006/relationships/customXml" Target="../ink/ink15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1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customXml" Target="../ink/ink27.xml"/><Relationship Id="rId1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3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35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3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4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4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47.xml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customXml" Target="../ink/ink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7" Type="http://schemas.openxmlformats.org/officeDocument/2006/relationships/image" Target="../media/image75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51.xml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54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customXml" Target="../ink/ink56.xml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10" Type="http://schemas.openxmlformats.org/officeDocument/2006/relationships/customXml" Target="../ink/ink57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60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customXml" Target="../ink/ink69.xml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customXml" Target="../ink/ink75.xml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openxmlformats.org/officeDocument/2006/relationships/customXml" Target="../ink/ink74.xml"/><Relationship Id="rId4" Type="http://schemas.openxmlformats.org/officeDocument/2006/relationships/customXml" Target="../ink/ink71.xml"/><Relationship Id="rId9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openxmlformats.org/officeDocument/2006/relationships/customXml" Target="../ink/ink80.xml"/><Relationship Id="rId4" Type="http://schemas.openxmlformats.org/officeDocument/2006/relationships/customXml" Target="../ink/ink77.xml"/><Relationship Id="rId9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customXml" Target="../ink/ink82.xml"/><Relationship Id="rId4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customXml" Target="../ink/ink85.xml"/><Relationship Id="rId7" Type="http://schemas.openxmlformats.org/officeDocument/2006/relationships/customXml" Target="../ink/ink87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customXml" Target="../ink/ink86.xml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customXml" Target="../ink/ink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customXml" Target="../ink/ink90.xml"/><Relationship Id="rId7" Type="http://schemas.openxmlformats.org/officeDocument/2006/relationships/customXml" Target="../ink/ink92.xml"/><Relationship Id="rId12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customXml" Target="../ink/ink94.xml"/><Relationship Id="rId5" Type="http://schemas.openxmlformats.org/officeDocument/2006/relationships/customXml" Target="../ink/ink91.xml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customXml" Target="../ink/ink9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customXml" Target="../ink/ink96.xml"/><Relationship Id="rId4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3" Type="http://schemas.openxmlformats.org/officeDocument/2006/relationships/image" Target="../media/image136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11" Type="http://schemas.openxmlformats.org/officeDocument/2006/relationships/image" Target="../media/image144.png"/><Relationship Id="rId5" Type="http://schemas.openxmlformats.org/officeDocument/2006/relationships/image" Target="../media/image141.png"/><Relationship Id="rId10" Type="http://schemas.openxmlformats.org/officeDocument/2006/relationships/customXml" Target="../ink/ink101.xml"/><Relationship Id="rId4" Type="http://schemas.openxmlformats.org/officeDocument/2006/relationships/customXml" Target="../ink/ink98.xml"/><Relationship Id="rId9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5" Type="http://schemas.openxmlformats.org/officeDocument/2006/relationships/image" Target="../media/image146.png"/><Relationship Id="rId4" Type="http://schemas.openxmlformats.org/officeDocument/2006/relationships/customXml" Target="../ink/ink102.xml"/><Relationship Id="rId9" Type="http://schemas.openxmlformats.org/officeDocument/2006/relationships/image" Target="../media/image1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5" Type="http://schemas.openxmlformats.org/officeDocument/2006/relationships/image" Target="../media/image150.png"/><Relationship Id="rId4" Type="http://schemas.openxmlformats.org/officeDocument/2006/relationships/customXml" Target="../ink/ink10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customXml" Target="../ink/ink108.xml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Persistent Data via </a:t>
            </a:r>
            <a:r>
              <a:rPr lang="en-US" sz="5000"/>
              <a:t>a JSON Server</a:t>
            </a:r>
            <a:endParaRPr lang="en-US" sz="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903574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Getting persistent data in your app is another one of those big “level up” moments!</a:t>
            </a:r>
          </a:p>
          <a:p>
            <a:endParaRPr lang="en-US" sz="2200" dirty="0"/>
          </a:p>
          <a:p>
            <a:r>
              <a:rPr lang="en-US" sz="2200" dirty="0"/>
              <a:t>So let’s get cracking!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45143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3388555" cy="4306559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If we just called it here, we’d get caught in that infinite loop, right?</a:t>
            </a:r>
          </a:p>
          <a:p>
            <a:pPr lvl="1"/>
            <a:r>
              <a:rPr lang="en-US" sz="2000" dirty="0" err="1"/>
              <a:t>getBlogPosts</a:t>
            </a:r>
            <a:r>
              <a:rPr lang="en-US" sz="2000" dirty="0"/>
              <a:t> makes a network request.</a:t>
            </a:r>
          </a:p>
          <a:p>
            <a:pPr lvl="1"/>
            <a:r>
              <a:rPr lang="en-US" sz="2000" dirty="0"/>
              <a:t>When the request ends, it updates the reducer.</a:t>
            </a:r>
          </a:p>
          <a:p>
            <a:pPr lvl="1"/>
            <a:r>
              <a:rPr lang="en-US" sz="2000" dirty="0"/>
              <a:t>That causes our app to </a:t>
            </a:r>
            <a:r>
              <a:rPr lang="en-US" sz="2000" dirty="0" err="1"/>
              <a:t>rerender</a:t>
            </a:r>
            <a:r>
              <a:rPr lang="en-US" sz="2000" dirty="0"/>
              <a:t>…</a:t>
            </a:r>
          </a:p>
          <a:p>
            <a:pPr lvl="1"/>
            <a:r>
              <a:rPr lang="en-US" sz="2000" dirty="0"/>
              <a:t>Which would call </a:t>
            </a:r>
            <a:r>
              <a:rPr lang="en-US" sz="2000" dirty="0" err="1"/>
              <a:t>getBlogPosts</a:t>
            </a:r>
            <a:r>
              <a:rPr lang="en-US" sz="2000" dirty="0"/>
              <a:t>() to call again…</a:t>
            </a:r>
          </a:p>
          <a:p>
            <a:pPr lvl="2"/>
            <a:r>
              <a:rPr lang="en-US" sz="1900" dirty="0"/>
              <a:t>making a new network request, running the reducer again, etc. etc.</a:t>
            </a:r>
          </a:p>
          <a:p>
            <a:r>
              <a:rPr lang="en-US" sz="2200" dirty="0"/>
              <a:t>How did we avoid </a:t>
            </a:r>
            <a:r>
              <a:rPr lang="en-US" sz="2200"/>
              <a:t>that in the past?</a:t>
            </a:r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F0B17-FA54-42C4-B5DE-D403FA44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49" y="787733"/>
            <a:ext cx="7954451" cy="4997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6F9A58-07C5-4E95-8D4A-078032853F82}"/>
                  </a:ext>
                </a:extLst>
              </p14:cNvPr>
              <p14:cNvContentPartPr/>
              <p14:nvPr/>
            </p14:nvContentPartPr>
            <p14:xfrm>
              <a:off x="4904690" y="2350577"/>
              <a:ext cx="1782000" cy="34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6F9A58-07C5-4E95-8D4A-078032853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6690" y="2332937"/>
                <a:ext cx="181764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811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3388555" cy="4306559"/>
          </a:xfrm>
        </p:spPr>
        <p:txBody>
          <a:bodyPr>
            <a:normAutofit/>
          </a:bodyPr>
          <a:lstStyle/>
          <a:p>
            <a:r>
              <a:rPr lang="en-US" sz="2200" dirty="0"/>
              <a:t>By leveraging the </a:t>
            </a:r>
            <a:r>
              <a:rPr lang="en-US" sz="2200" dirty="0" err="1"/>
              <a:t>useEffect</a:t>
            </a:r>
            <a:r>
              <a:rPr lang="en-US" sz="2200" dirty="0"/>
              <a:t> hook!</a:t>
            </a:r>
          </a:p>
          <a:p>
            <a:endParaRPr lang="en-US" sz="2200" dirty="0"/>
          </a:p>
          <a:p>
            <a:r>
              <a:rPr lang="en-US" sz="2200" dirty="0"/>
              <a:t>That makes code only run *one* time!</a:t>
            </a:r>
          </a:p>
          <a:p>
            <a:endParaRPr lang="en-US" sz="2200" dirty="0"/>
          </a:p>
          <a:p>
            <a:r>
              <a:rPr lang="en-US" sz="2200" dirty="0"/>
              <a:t>Like so!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A9726-CFE4-FF42-82BB-D685F7D4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23" y="2014194"/>
            <a:ext cx="7875658" cy="26220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E53E4A-0B04-0346-BCA7-21F98207CEA9}"/>
                  </a:ext>
                </a:extLst>
              </p14:cNvPr>
              <p14:cNvContentPartPr/>
              <p14:nvPr/>
            </p14:nvContentPartPr>
            <p14:xfrm>
              <a:off x="4469483" y="3804951"/>
              <a:ext cx="2742840" cy="90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E53E4A-0B04-0346-BCA7-21F98207CE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483" y="3786951"/>
                <a:ext cx="277848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2CD4CA-43F4-5A45-96BA-460EEB3DF8E5}"/>
                  </a:ext>
                </a:extLst>
              </p14:cNvPr>
              <p14:cNvContentPartPr/>
              <p14:nvPr/>
            </p14:nvContentPartPr>
            <p14:xfrm>
              <a:off x="6940883" y="2302671"/>
              <a:ext cx="641880" cy="4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2CD4CA-43F4-5A45-96BA-460EEB3DF8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3243" y="2285031"/>
                <a:ext cx="67752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402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5001005" cy="4306559"/>
          </a:xfrm>
        </p:spPr>
        <p:txBody>
          <a:bodyPr>
            <a:normAutofit/>
          </a:bodyPr>
          <a:lstStyle/>
          <a:p>
            <a:r>
              <a:rPr lang="en-US" sz="2200" dirty="0"/>
              <a:t>One other quick thing:</a:t>
            </a:r>
          </a:p>
          <a:p>
            <a:endParaRPr lang="en-US" sz="2200" dirty="0"/>
          </a:p>
          <a:p>
            <a:r>
              <a:rPr lang="en-US" sz="2200" dirty="0"/>
              <a:t>Just to test that it is working, let’s add a blog post inside of </a:t>
            </a:r>
            <a:r>
              <a:rPr lang="en-US" sz="2200" dirty="0" err="1"/>
              <a:t>db.json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This is pre-populating our ‘database’ with a single object.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A6174-2718-E248-BD74-4253CC62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11" y="2160758"/>
            <a:ext cx="5664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68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2340355" cy="430655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If we go to our server…</a:t>
            </a:r>
          </a:p>
          <a:p>
            <a:endParaRPr lang="en-US" sz="2200" dirty="0"/>
          </a:p>
          <a:p>
            <a:r>
              <a:rPr lang="en-US" sz="2200" dirty="0"/>
              <a:t>And click on the blogposts resource…</a:t>
            </a:r>
          </a:p>
          <a:p>
            <a:endParaRPr lang="en-US" sz="2200" dirty="0"/>
          </a:p>
          <a:p>
            <a:r>
              <a:rPr lang="en-US" sz="2200" dirty="0"/>
              <a:t>We should now see that data!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04E82-CEF8-D840-A52A-C0851E28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3" y="158750"/>
            <a:ext cx="5321300" cy="654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ADDCE7-AF83-2A4A-A4FE-44DEB79C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253" y="2743822"/>
            <a:ext cx="3987800" cy="1612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AFF172-431E-534B-A767-036228655097}"/>
              </a:ext>
            </a:extLst>
          </p:cNvPr>
          <p:cNvGrpSpPr/>
          <p:nvPr/>
        </p:nvGrpSpPr>
        <p:grpSpPr>
          <a:xfrm>
            <a:off x="2992597" y="3858951"/>
            <a:ext cx="5242680" cy="1424160"/>
            <a:chOff x="2992597" y="3858951"/>
            <a:chExt cx="5242680" cy="14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B06276-8418-C042-9265-01A3D071DF96}"/>
                    </a:ext>
                  </a:extLst>
                </p14:cNvPr>
                <p14:cNvContentPartPr/>
                <p14:nvPr/>
              </p14:nvContentPartPr>
              <p14:xfrm>
                <a:off x="2992597" y="4762911"/>
                <a:ext cx="1577880" cy="520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B06276-8418-C042-9265-01A3D071DF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74597" y="4745271"/>
                  <a:ext cx="16135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C25302-2A42-EA44-A81A-DE223C306C1D}"/>
                    </a:ext>
                  </a:extLst>
                </p14:cNvPr>
                <p14:cNvContentPartPr/>
                <p14:nvPr/>
              </p14:nvContentPartPr>
              <p14:xfrm>
                <a:off x="4591717" y="3858951"/>
                <a:ext cx="3608280" cy="122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C25302-2A42-EA44-A81A-DE223C306C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4077" y="3840951"/>
                  <a:ext cx="364392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B57917-F90D-274C-88DB-837AC64F3BF1}"/>
                    </a:ext>
                  </a:extLst>
                </p14:cNvPr>
                <p14:cNvContentPartPr/>
                <p14:nvPr/>
              </p14:nvContentPartPr>
              <p14:xfrm>
                <a:off x="8072557" y="4034271"/>
                <a:ext cx="162720" cy="374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B57917-F90D-274C-88DB-837AC64F3B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54557" y="4016271"/>
                  <a:ext cx="198360" cy="40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83766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5999811" cy="430655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And you should now see it on your phone as well!</a:t>
            </a:r>
          </a:p>
          <a:p>
            <a:endParaRPr lang="en-US" sz="2200" dirty="0"/>
          </a:p>
          <a:p>
            <a:r>
              <a:rPr lang="en-US" sz="2200" dirty="0"/>
              <a:t>Emphasis on *should*</a:t>
            </a:r>
          </a:p>
          <a:p>
            <a:endParaRPr lang="en-US" sz="2200" dirty="0"/>
          </a:p>
          <a:p>
            <a:r>
              <a:rPr lang="en-US" sz="2200" dirty="0"/>
              <a:t>I kept on getting warnings about potential unfulfilled promises.</a:t>
            </a:r>
          </a:p>
          <a:p>
            <a:endParaRPr lang="en-US" sz="2200" dirty="0"/>
          </a:p>
          <a:p>
            <a:r>
              <a:rPr lang="en-US" sz="2200" dirty="0"/>
              <a:t>I kid you not – it took me ~4ish hours to get to a point where it was working consistently.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CA49-E3BE-B543-AA4B-EA1BC221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01" y="0"/>
            <a:ext cx="3670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0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4" y="4240486"/>
            <a:ext cx="1027638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Here are things to double check:</a:t>
            </a:r>
          </a:p>
          <a:p>
            <a:pPr lvl="1"/>
            <a:r>
              <a:rPr lang="en-US" sz="2000" dirty="0"/>
              <a:t>If you’ve switched </a:t>
            </a:r>
            <a:r>
              <a:rPr lang="en-US" sz="2000" dirty="0" err="1"/>
              <a:t>wifi</a:t>
            </a:r>
            <a:r>
              <a:rPr lang="en-US" sz="2000" dirty="0"/>
              <a:t> networks, re run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run tunnel</a:t>
            </a:r>
          </a:p>
          <a:p>
            <a:pPr lvl="1"/>
            <a:r>
              <a:rPr lang="en-US" sz="2000" dirty="0"/>
              <a:t>Use the first line, the http line, instead of the second line.</a:t>
            </a:r>
          </a:p>
          <a:p>
            <a:pPr lvl="1"/>
            <a:r>
              <a:rPr lang="en-US" sz="2000" dirty="0"/>
              <a:t>Make sure that the address didn’t expire.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4DC98-A484-2F45-9EAC-F8B95426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55" y="464234"/>
            <a:ext cx="9778745" cy="35236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6F785F-D4E9-9440-9F2A-1A4E9B4314CF}"/>
                  </a:ext>
                </a:extLst>
              </p14:cNvPr>
              <p14:cNvContentPartPr/>
              <p14:nvPr/>
            </p14:nvContentPartPr>
            <p14:xfrm>
              <a:off x="3641123" y="1251831"/>
              <a:ext cx="278640" cy="28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6F785F-D4E9-9440-9F2A-1A4E9B431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5123" y="1216191"/>
                <a:ext cx="35028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7B18B3E-5E82-094F-BB97-F27464A6EA2A}"/>
              </a:ext>
            </a:extLst>
          </p:cNvPr>
          <p:cNvGrpSpPr/>
          <p:nvPr/>
        </p:nvGrpSpPr>
        <p:grpSpPr>
          <a:xfrm>
            <a:off x="3682523" y="1579071"/>
            <a:ext cx="7176600" cy="257400"/>
            <a:chOff x="3682523" y="1579071"/>
            <a:chExt cx="717660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ADFEDB-7059-A24D-B0A2-203C1BDF9DE5}"/>
                    </a:ext>
                  </a:extLst>
                </p14:cNvPr>
                <p14:cNvContentPartPr/>
                <p14:nvPr/>
              </p14:nvContentPartPr>
              <p14:xfrm>
                <a:off x="3716003" y="1671951"/>
                <a:ext cx="118800" cy="132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ADFEDB-7059-A24D-B0A2-203C1BDF9DE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07363" y="1663311"/>
                  <a:ext cx="136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BE86F6-8C9A-0345-AB6A-46CBE71C015F}"/>
                    </a:ext>
                  </a:extLst>
                </p14:cNvPr>
                <p14:cNvContentPartPr/>
                <p14:nvPr/>
              </p14:nvContentPartPr>
              <p14:xfrm>
                <a:off x="3682523" y="1716951"/>
                <a:ext cx="301320" cy="119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BE86F6-8C9A-0345-AB6A-46CBE71C015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3883" y="1708311"/>
                  <a:ext cx="318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7DCD14-A5AA-2943-A646-01586359A12B}"/>
                    </a:ext>
                  </a:extLst>
                </p14:cNvPr>
                <p14:cNvContentPartPr/>
                <p14:nvPr/>
              </p14:nvContentPartPr>
              <p14:xfrm>
                <a:off x="4137563" y="1579071"/>
                <a:ext cx="6721560" cy="153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7DCD14-A5AA-2943-A646-01586359A1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8563" y="1570071"/>
                  <a:ext cx="673920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54853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5" y="2014194"/>
            <a:ext cx="7068956" cy="4306559"/>
          </a:xfrm>
        </p:spPr>
        <p:txBody>
          <a:bodyPr>
            <a:normAutofit/>
          </a:bodyPr>
          <a:lstStyle/>
          <a:p>
            <a:r>
              <a:rPr lang="en-US" sz="2200" dirty="0"/>
              <a:t>Here are things to double check:</a:t>
            </a:r>
          </a:p>
          <a:p>
            <a:pPr lvl="1"/>
            <a:r>
              <a:rPr lang="en-US" sz="2000" dirty="0"/>
              <a:t>If you are using an emulator, make sure the emulator is connected to </a:t>
            </a:r>
            <a:r>
              <a:rPr lang="en-US" sz="2000" dirty="0" err="1"/>
              <a:t>wifi</a:t>
            </a:r>
            <a:r>
              <a:rPr lang="en-US" sz="2000" dirty="0"/>
              <a:t> (and not just 4g or whatever).</a:t>
            </a:r>
          </a:p>
          <a:p>
            <a:pPr lvl="1"/>
            <a:r>
              <a:rPr lang="en-US" sz="2000" dirty="0"/>
              <a:t>Mine, somehow, WASN’T.</a:t>
            </a:r>
          </a:p>
          <a:p>
            <a:pPr lvl="1"/>
            <a:r>
              <a:rPr lang="en-US" sz="2000" dirty="0"/>
              <a:t>I got it to reconnect by going to the AVD manager in Android Studio, clicking on the dropdown arrow on the far right, and selecting “Cold Boot Now”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1303E7-7DE6-8A4F-815D-391FC046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91" y="0"/>
            <a:ext cx="367047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6378DC-8DFC-0142-8482-00FE65B1374F}"/>
                  </a:ext>
                </a:extLst>
              </p14:cNvPr>
              <p14:cNvContentPartPr/>
              <p14:nvPr/>
            </p14:nvContentPartPr>
            <p14:xfrm>
              <a:off x="10949483" y="564951"/>
              <a:ext cx="254520" cy="31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6378DC-8DFC-0142-8482-00FE65B13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0483" y="555951"/>
                <a:ext cx="272160" cy="33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8D572C-5FC6-BC41-A5A6-BDFE65596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1" y="4530829"/>
            <a:ext cx="11134418" cy="23740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9F0546-A80A-B645-9BED-491CB8345161}"/>
                  </a:ext>
                </a:extLst>
              </p14:cNvPr>
              <p14:cNvContentPartPr/>
              <p14:nvPr/>
            </p14:nvContentPartPr>
            <p14:xfrm>
              <a:off x="10488323" y="5754711"/>
              <a:ext cx="951480" cy="416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9F0546-A80A-B645-9BED-491CB83451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9683" y="5746071"/>
                <a:ext cx="9691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E09C9F-964D-B548-BB07-DC3322A1C0C6}"/>
                  </a:ext>
                </a:extLst>
              </p14:cNvPr>
              <p14:cNvContentPartPr/>
              <p14:nvPr/>
            </p14:nvContentPartPr>
            <p14:xfrm>
              <a:off x="11115803" y="5327031"/>
              <a:ext cx="226800" cy="246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E09C9F-964D-B548-BB07-DC3322A1C0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06803" y="5318031"/>
                <a:ext cx="24444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7898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5" y="2014194"/>
            <a:ext cx="10397625" cy="4306559"/>
          </a:xfrm>
        </p:spPr>
        <p:txBody>
          <a:bodyPr>
            <a:normAutofit/>
          </a:bodyPr>
          <a:lstStyle/>
          <a:p>
            <a:r>
              <a:rPr lang="en-US" sz="2200" dirty="0"/>
              <a:t>Here are things to double check:</a:t>
            </a:r>
          </a:p>
          <a:p>
            <a:pPr lvl="1"/>
            <a:r>
              <a:rPr lang="en-US" sz="2000" dirty="0"/>
              <a:t>Make sure your </a:t>
            </a:r>
            <a:r>
              <a:rPr lang="en-US" sz="2000" dirty="0" err="1"/>
              <a:t>axios</a:t>
            </a:r>
            <a:r>
              <a:rPr lang="en-US" sz="2000" dirty="0"/>
              <a:t> instance is using your latest and greatest URL.</a:t>
            </a:r>
          </a:p>
          <a:p>
            <a:pPr lvl="1"/>
            <a:r>
              <a:rPr lang="en-US" sz="2000" dirty="0"/>
              <a:t>Make sure that </a:t>
            </a:r>
            <a:r>
              <a:rPr lang="en-US" sz="2000" dirty="0" err="1"/>
              <a:t>baseURL</a:t>
            </a:r>
            <a:r>
              <a:rPr lang="en-US" sz="2000" dirty="0"/>
              <a:t> is spelled just like that, with lowercase ”base” and uppercase “URL”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82EF-E0B0-8B4C-81AA-D2E4F929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45694"/>
            <a:ext cx="9461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61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058" y="2844188"/>
            <a:ext cx="1071014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Here are things to double check:</a:t>
            </a:r>
          </a:p>
          <a:p>
            <a:pPr lvl="1"/>
            <a:r>
              <a:rPr lang="en-US" sz="2000" dirty="0"/>
              <a:t>Verify that when you go to the URL that </a:t>
            </a:r>
            <a:r>
              <a:rPr lang="en-US" sz="2000" dirty="0" err="1"/>
              <a:t>ngrok</a:t>
            </a:r>
            <a:r>
              <a:rPr lang="en-US" sz="2000" dirty="0"/>
              <a:t> gives you (not just the JSON server localhost) that the data FROM the JSON server is showing up, like above.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D3442-340C-3749-8AFF-72A56C76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65" y="20294"/>
            <a:ext cx="9182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02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5" y="2014194"/>
            <a:ext cx="735030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I hope that list of things to verify saves some of you some time.</a:t>
            </a:r>
          </a:p>
          <a:p>
            <a:endParaRPr lang="en-US" sz="2200" dirty="0"/>
          </a:p>
          <a:p>
            <a:r>
              <a:rPr lang="en-US" sz="2200" dirty="0"/>
              <a:t>It will make the time that I forever lost feel more worth it.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D289B-50CE-A642-8C8D-F2B32F81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09" y="0"/>
            <a:ext cx="3670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dirty="0"/>
              <a:t>Setting up json-server</a:t>
            </a:r>
          </a:p>
          <a:p>
            <a:r>
              <a:rPr lang="en-US" sz="2200" dirty="0"/>
              <a:t>Making Server Requests and Fetching Posts</a:t>
            </a:r>
          </a:p>
          <a:p>
            <a:r>
              <a:rPr lang="en-US" sz="2200" dirty="0"/>
              <a:t>Creating Posts with Post Requests</a:t>
            </a:r>
          </a:p>
          <a:p>
            <a:r>
              <a:rPr lang="en-US" sz="2200" dirty="0"/>
              <a:t>Editing, Deleting, and Wrapping Up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77188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Setting up json-server</a:t>
            </a:r>
          </a:p>
          <a:p>
            <a:r>
              <a:rPr lang="en-US" sz="2200" strike="sngStrike" dirty="0"/>
              <a:t>Making Server Requests and Fetching Posts</a:t>
            </a:r>
          </a:p>
          <a:p>
            <a:r>
              <a:rPr lang="en-US" sz="2200" dirty="0"/>
              <a:t>Creating Posts with Post Requests</a:t>
            </a:r>
          </a:p>
          <a:p>
            <a:r>
              <a:rPr lang="en-US" sz="2200" dirty="0"/>
              <a:t>Editing, Deleting, and Wrapping Up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7083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5" y="2014194"/>
            <a:ext cx="735030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Thankfully, at this point, if you have the network stuff all set up nicely, the rest of this is pretty smooth sailing!</a:t>
            </a:r>
          </a:p>
          <a:p>
            <a:endParaRPr lang="en-US" sz="2200" dirty="0"/>
          </a:p>
          <a:p>
            <a:r>
              <a:rPr lang="en-US" sz="2200" dirty="0"/>
              <a:t>Let’s get it so that we have the capacity to add a blog post!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D289B-50CE-A642-8C8D-F2B32F81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09" y="0"/>
            <a:ext cx="3670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26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25" y="2014194"/>
            <a:ext cx="362236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It thankfully will end up looking pretty similar to what we just did!</a:t>
            </a:r>
          </a:p>
          <a:p>
            <a:endParaRPr lang="en-US" sz="2200" dirty="0"/>
          </a:p>
          <a:p>
            <a:r>
              <a:rPr lang="en-US" sz="2200" dirty="0"/>
              <a:t>It’s just now we want “</a:t>
            </a:r>
            <a:r>
              <a:rPr lang="en-US" sz="2200" dirty="0" err="1"/>
              <a:t>addBlogPost</a:t>
            </a:r>
            <a:r>
              <a:rPr lang="en-US" sz="2200" dirty="0"/>
              <a:t>()” to make a network request.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EB7C8-D69C-464A-A8FF-3A471C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358" y="0"/>
            <a:ext cx="7878642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B7AA0D-1669-5A4F-9C09-E8549CD5CDE7}"/>
                  </a:ext>
                </a:extLst>
              </p14:cNvPr>
              <p14:cNvContentPartPr/>
              <p14:nvPr/>
            </p14:nvContentPartPr>
            <p14:xfrm>
              <a:off x="4171763" y="3115551"/>
              <a:ext cx="7662960" cy="159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B7AA0D-1669-5A4F-9C09-E8549CD5CD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3123" y="3106911"/>
                <a:ext cx="7680600" cy="16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07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09" y="3139609"/>
            <a:ext cx="1009776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Just to give yourself the gift of focusing on one thing at a time…</a:t>
            </a:r>
          </a:p>
          <a:p>
            <a:endParaRPr lang="en-US" sz="2200" dirty="0"/>
          </a:p>
          <a:p>
            <a:r>
              <a:rPr lang="en-US" sz="2200" dirty="0"/>
              <a:t>We’ll comment out the dispatch and callback function. We’ll only worry about actually adding a new blog post for now.</a:t>
            </a:r>
          </a:p>
          <a:p>
            <a:endParaRPr lang="en-US" sz="2200" dirty="0"/>
          </a:p>
          <a:p>
            <a:r>
              <a:rPr lang="en-US" sz="2200" dirty="0"/>
              <a:t>Also, note that I marked the inner function as async.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7C4A-FBF3-B84D-A1C8-287E7CF0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9" y="0"/>
            <a:ext cx="10807700" cy="2667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259E14-2EBF-9E49-84DD-F69F9C62E611}"/>
                  </a:ext>
                </a:extLst>
              </p14:cNvPr>
              <p14:cNvContentPartPr/>
              <p14:nvPr/>
            </p14:nvContentPartPr>
            <p14:xfrm>
              <a:off x="6746843" y="6135951"/>
              <a:ext cx="1077480" cy="11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259E14-2EBF-9E49-84DD-F69F9C62E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8203" y="6127311"/>
                <a:ext cx="1095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C315EE-0EC1-1848-9C4C-AA9162BFE9ED}"/>
                  </a:ext>
                </a:extLst>
              </p14:cNvPr>
              <p14:cNvContentPartPr/>
              <p14:nvPr/>
            </p14:nvContentPartPr>
            <p14:xfrm>
              <a:off x="2544923" y="625431"/>
              <a:ext cx="541080" cy="53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C315EE-0EC1-1848-9C4C-AA9162BFE9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6283" y="616791"/>
                <a:ext cx="558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5DBD8D-8408-1B40-A0C9-5D0BAFA47978}"/>
                  </a:ext>
                </a:extLst>
              </p14:cNvPr>
              <p14:cNvContentPartPr/>
              <p14:nvPr/>
            </p14:nvContentPartPr>
            <p14:xfrm>
              <a:off x="1618643" y="4677591"/>
              <a:ext cx="2618280" cy="37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5DBD8D-8408-1B40-A0C9-5D0BAFA479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0643" y="4659951"/>
                <a:ext cx="2653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20D2E0-D971-DE47-AAB9-E3E65B09B3FF}"/>
                  </a:ext>
                </a:extLst>
              </p14:cNvPr>
              <p14:cNvContentPartPr/>
              <p14:nvPr/>
            </p14:nvContentPartPr>
            <p14:xfrm>
              <a:off x="2269523" y="1636671"/>
              <a:ext cx="8104680" cy="526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20D2E0-D971-DE47-AAB9-E3E65B09B3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51523" y="1618671"/>
                <a:ext cx="8140320" cy="5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727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09" y="3139609"/>
            <a:ext cx="1009776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then we can make our network request using our </a:t>
            </a:r>
            <a:r>
              <a:rPr lang="en-US" sz="2200" dirty="0" err="1"/>
              <a:t>axios</a:t>
            </a:r>
            <a:r>
              <a:rPr lang="en-US" sz="2200" dirty="0"/>
              <a:t> instance!</a:t>
            </a:r>
          </a:p>
          <a:p>
            <a:endParaRPr lang="en-US" sz="2200" dirty="0"/>
          </a:p>
          <a:p>
            <a:r>
              <a:rPr lang="en-US" sz="2200" dirty="0"/>
              <a:t>Note we are using ‘post’ this time instead of get.</a:t>
            </a:r>
          </a:p>
          <a:p>
            <a:pPr lvl="1"/>
            <a:r>
              <a:rPr lang="en-US" sz="1800" dirty="0"/>
              <a:t>In very simple terms: Get is good for reading information without changing it.</a:t>
            </a:r>
          </a:p>
          <a:p>
            <a:pPr lvl="1"/>
            <a:r>
              <a:rPr lang="en-US" sz="1800" dirty="0"/>
              <a:t>Post is good for changing something.</a:t>
            </a:r>
          </a:p>
          <a:p>
            <a:endParaRPr lang="en-US" sz="2000" dirty="0"/>
          </a:p>
          <a:p>
            <a:r>
              <a:rPr lang="en-US" sz="2000" dirty="0"/>
              <a:t>We are going to be adding a new object to our server file, so post makes sense!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106BC-D512-594F-A538-6163C6A3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79550"/>
            <a:ext cx="10299700" cy="2552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16E7B3-C17E-6F48-9A7D-2A9DC925023B}"/>
                  </a:ext>
                </a:extLst>
              </p14:cNvPr>
              <p14:cNvContentPartPr/>
              <p14:nvPr/>
            </p14:nvContentPartPr>
            <p14:xfrm>
              <a:off x="4303883" y="916671"/>
              <a:ext cx="629640" cy="83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16E7B3-C17E-6F48-9A7D-2A9DC92502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243" y="898671"/>
                <a:ext cx="665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430599-0462-9D4B-93FD-825F6FD14B01}"/>
                  </a:ext>
                </a:extLst>
              </p14:cNvPr>
              <p14:cNvContentPartPr/>
              <p14:nvPr/>
            </p14:nvContentPartPr>
            <p14:xfrm>
              <a:off x="3250163" y="4632951"/>
              <a:ext cx="542520" cy="24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430599-0462-9D4B-93FD-825F6FD14B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2523" y="4615311"/>
                <a:ext cx="5781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9804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09" y="3139609"/>
            <a:ext cx="1009776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Finally, make sure you also include the object of the new blog post you want to add!</a:t>
            </a:r>
          </a:p>
          <a:p>
            <a:endParaRPr lang="en-US" sz="2200" dirty="0"/>
          </a:p>
          <a:p>
            <a:r>
              <a:rPr lang="en-US" sz="2200" dirty="0"/>
              <a:t>This can be done using the data that this function is already receiving from our previous work.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85A5-ED6B-7B4B-9302-B87616DD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32994"/>
            <a:ext cx="10477500" cy="259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B723BA-BEC0-F942-8F6B-BFD19DE3075D}"/>
                  </a:ext>
                </a:extLst>
              </p14:cNvPr>
              <p14:cNvContentPartPr/>
              <p14:nvPr/>
            </p14:nvContentPartPr>
            <p14:xfrm>
              <a:off x="6417443" y="1014591"/>
              <a:ext cx="3498840" cy="3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B723BA-BEC0-F942-8F6B-BFD19DE307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9443" y="996951"/>
                <a:ext cx="3534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28CBA6-3AD3-A442-8D1F-29870B9EBC5B}"/>
                  </a:ext>
                </a:extLst>
              </p14:cNvPr>
              <p14:cNvContentPartPr/>
              <p14:nvPr/>
            </p14:nvContentPartPr>
            <p14:xfrm>
              <a:off x="4497203" y="3637911"/>
              <a:ext cx="3687480" cy="3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28CBA6-3AD3-A442-8D1F-29870B9EBC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9203" y="3619911"/>
                <a:ext cx="372312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6039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12" y="2014194"/>
            <a:ext cx="7242027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that’s all you need!</a:t>
            </a:r>
          </a:p>
          <a:p>
            <a:endParaRPr lang="en-US" sz="2200" dirty="0"/>
          </a:p>
          <a:p>
            <a:r>
              <a:rPr lang="en-US" sz="2200" dirty="0"/>
              <a:t>Now, if we go to our app and create a new blog post…</a:t>
            </a:r>
          </a:p>
          <a:p>
            <a:endParaRPr lang="en-US" sz="2200" dirty="0"/>
          </a:p>
          <a:p>
            <a:r>
              <a:rPr lang="en-US" sz="2200" dirty="0"/>
              <a:t>Pushing the save button will no longer make us navigate, because we commented it out…</a:t>
            </a:r>
          </a:p>
          <a:p>
            <a:endParaRPr lang="en-US" sz="2200" dirty="0"/>
          </a:p>
          <a:p>
            <a:r>
              <a:rPr lang="en-US" sz="2200" dirty="0"/>
              <a:t>BUT… after pushing it….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0C9B1-5F76-6B45-AD9F-80054421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380" y="0"/>
            <a:ext cx="3410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34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13" y="2014194"/>
            <a:ext cx="5474188" cy="4306559"/>
          </a:xfrm>
        </p:spPr>
        <p:txBody>
          <a:bodyPr>
            <a:normAutofit/>
          </a:bodyPr>
          <a:lstStyle/>
          <a:p>
            <a:r>
              <a:rPr lang="en-US" sz="2200" dirty="0"/>
              <a:t>If we navigate back to our </a:t>
            </a:r>
            <a:r>
              <a:rPr lang="en-US" sz="2200" dirty="0" err="1"/>
              <a:t>db.json</a:t>
            </a:r>
            <a:r>
              <a:rPr lang="en-US" sz="2200" dirty="0"/>
              <a:t> file…</a:t>
            </a:r>
          </a:p>
          <a:p>
            <a:endParaRPr lang="en-US" sz="2200" dirty="0"/>
          </a:p>
          <a:p>
            <a:r>
              <a:rPr lang="en-US" sz="2200" dirty="0"/>
              <a:t>You’ll see that we did, in fact, add a new blog post to our array of blog posts.</a:t>
            </a:r>
          </a:p>
          <a:p>
            <a:endParaRPr lang="en-US" sz="2200" dirty="0"/>
          </a:p>
          <a:p>
            <a:r>
              <a:rPr lang="en-US" sz="2200" dirty="0"/>
              <a:t>Also note that, as promised, we didn’t need to specify the id! It was smart enough to do that on its own!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AFF56-7399-8649-BDFF-182F9C42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085752"/>
            <a:ext cx="5435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94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12" y="2014194"/>
            <a:ext cx="6524575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if you then refresh your screen…</a:t>
            </a:r>
          </a:p>
          <a:p>
            <a:endParaRPr lang="en-US" sz="2200" dirty="0"/>
          </a:p>
          <a:p>
            <a:r>
              <a:rPr lang="en-US" sz="2200" dirty="0"/>
              <a:t>You’ll see that this new blog post is included as something that gets fetched!</a:t>
            </a:r>
          </a:p>
          <a:p>
            <a:endParaRPr lang="en-US" sz="2200" dirty="0"/>
          </a:p>
          <a:p>
            <a:r>
              <a:rPr lang="en-US" sz="2200" dirty="0"/>
              <a:t>Neato!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DDED4-82C7-A141-BBBA-E64CFB35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094" y="0"/>
            <a:ext cx="3602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1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2745714"/>
            <a:ext cx="9211504" cy="4306559"/>
          </a:xfrm>
        </p:spPr>
        <p:txBody>
          <a:bodyPr>
            <a:normAutofit/>
          </a:bodyPr>
          <a:lstStyle/>
          <a:p>
            <a:r>
              <a:rPr lang="en-US" sz="2200" dirty="0"/>
              <a:t>Now, if we go back and uncomment the callback…</a:t>
            </a:r>
          </a:p>
          <a:p>
            <a:r>
              <a:rPr lang="en-US" sz="2200" dirty="0"/>
              <a:t>Remember, the callback in this action function navigates us back to the index list…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38491-3160-F54D-A5B5-51C6AA24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10718800" cy="227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7E02CC-EC36-4E4D-91FD-FAA5BEE7D0BF}"/>
                  </a:ext>
                </a:extLst>
              </p14:cNvPr>
              <p14:cNvContentPartPr/>
              <p14:nvPr/>
            </p14:nvContentPartPr>
            <p14:xfrm>
              <a:off x="2299403" y="1338231"/>
              <a:ext cx="1439280" cy="455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7E02CC-EC36-4E4D-91FD-FAA5BEE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403" y="1329231"/>
                <a:ext cx="145692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07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67303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ah, I know that I said…</a:t>
            </a:r>
          </a:p>
          <a:p>
            <a:endParaRPr lang="en-US" sz="2200" dirty="0"/>
          </a:p>
          <a:p>
            <a:r>
              <a:rPr lang="en-US" sz="2200" dirty="0"/>
              <a:t>And the json-server documentation says….</a:t>
            </a:r>
          </a:p>
          <a:p>
            <a:endParaRPr lang="en-US" sz="2200" dirty="0"/>
          </a:p>
          <a:p>
            <a:r>
              <a:rPr lang="en-US" sz="2200" dirty="0"/>
              <a:t>That it is pretty easy to set up the server.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A7582-5A8F-49F3-979B-B7222E7B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84" y="1782348"/>
            <a:ext cx="6824575" cy="4395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BBAC3A-1CF4-4976-8F09-05A9F4B4D7F9}"/>
                  </a:ext>
                </a:extLst>
              </p14:cNvPr>
              <p14:cNvContentPartPr/>
              <p14:nvPr/>
            </p14:nvContentPartPr>
            <p14:xfrm>
              <a:off x="6156009" y="3450855"/>
              <a:ext cx="2970000" cy="32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BBAC3A-1CF4-4976-8F09-05A9F4B4D7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8369" y="3432855"/>
                <a:ext cx="3005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C9E338-6896-403C-ADB4-7A37A0B24198}"/>
                  </a:ext>
                </a:extLst>
              </p14:cNvPr>
              <p14:cNvContentPartPr/>
              <p14:nvPr/>
            </p14:nvContentPartPr>
            <p14:xfrm>
              <a:off x="7650729" y="3680175"/>
              <a:ext cx="997560" cy="1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C9E338-6896-403C-ADB4-7A37A0B241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089" y="3671535"/>
                <a:ext cx="101520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4362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2745714"/>
            <a:ext cx="362663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Then when we make a new blog post and push ‘save’, we DO indeed navigate…</a:t>
            </a:r>
          </a:p>
          <a:p>
            <a:r>
              <a:rPr lang="en-US" sz="2200" dirty="0"/>
              <a:t>But the third blog post doesn’t show up in our list!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0A971-EBA1-D241-B06B-8E6B3B06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19" y="0"/>
            <a:ext cx="367776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6C56B-C256-C642-9EAB-F05C8555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196" y="0"/>
            <a:ext cx="3401786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6BA706-97D9-2B44-A863-F40001276017}"/>
              </a:ext>
            </a:extLst>
          </p:cNvPr>
          <p:cNvGrpSpPr/>
          <p:nvPr/>
        </p:nvGrpSpPr>
        <p:grpSpPr>
          <a:xfrm>
            <a:off x="5369123" y="2459631"/>
            <a:ext cx="3384360" cy="717840"/>
            <a:chOff x="5369123" y="2459631"/>
            <a:chExt cx="3384360" cy="7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5E9635-68D1-B144-9B8A-6C96E4C8F497}"/>
                    </a:ext>
                  </a:extLst>
                </p14:cNvPr>
                <p14:cNvContentPartPr/>
                <p14:nvPr/>
              </p14:nvContentPartPr>
              <p14:xfrm>
                <a:off x="5369123" y="2551071"/>
                <a:ext cx="1712880" cy="626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5E9635-68D1-B144-9B8A-6C96E4C8F4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1123" y="2533431"/>
                  <a:ext cx="17485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BC4438-01D3-8143-9CB1-07ADC2D9DFEE}"/>
                    </a:ext>
                  </a:extLst>
                </p14:cNvPr>
                <p14:cNvContentPartPr/>
                <p14:nvPr/>
              </p14:nvContentPartPr>
              <p14:xfrm>
                <a:off x="6978683" y="2459631"/>
                <a:ext cx="1774800" cy="57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2BC4438-01D3-8143-9CB1-07ADC2D9DF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61043" y="2441631"/>
                  <a:ext cx="18104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F47875-7F94-C049-94B8-FDF5E580FFF4}"/>
                    </a:ext>
                  </a:extLst>
                </p14:cNvPr>
                <p14:cNvContentPartPr/>
                <p14:nvPr/>
              </p14:nvContentPartPr>
              <p14:xfrm>
                <a:off x="8666003" y="2675271"/>
                <a:ext cx="75240" cy="400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F47875-7F94-C049-94B8-FDF5E580FF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8003" y="2657631"/>
                  <a:ext cx="110880" cy="43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49221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2745714"/>
            <a:ext cx="448476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Though it *did* get created, as we can see in </a:t>
            </a:r>
            <a:r>
              <a:rPr lang="en-US" sz="2200" dirty="0" err="1"/>
              <a:t>db.json</a:t>
            </a:r>
            <a:r>
              <a:rPr lang="en-US" sz="2200" dirty="0"/>
              <a:t>!</a:t>
            </a:r>
          </a:p>
          <a:p>
            <a:endParaRPr lang="en-US" sz="2200" dirty="0"/>
          </a:p>
          <a:p>
            <a:r>
              <a:rPr lang="en-US" sz="2200" dirty="0"/>
              <a:t>So what gives?</a:t>
            </a:r>
          </a:p>
          <a:p>
            <a:endParaRPr lang="en-US" sz="2200" dirty="0"/>
          </a:p>
          <a:p>
            <a:r>
              <a:rPr lang="en-US" sz="2200" dirty="0"/>
              <a:t>Any thoughts?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24E52-2DCA-BD49-8688-57198C75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743" y="805206"/>
            <a:ext cx="5765800" cy="541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30E648-4C44-144C-B04B-E0D050DADED0}"/>
                  </a:ext>
                </a:extLst>
              </p14:cNvPr>
              <p14:cNvContentPartPr/>
              <p14:nvPr/>
            </p14:nvContentPartPr>
            <p14:xfrm>
              <a:off x="6481883" y="4110951"/>
              <a:ext cx="5030280" cy="1553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30E648-4C44-144C-B04B-E0D050DAD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6243" y="4074951"/>
                <a:ext cx="5101920" cy="16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7341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3264600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Basically, it boils down to </a:t>
            </a:r>
            <a:r>
              <a:rPr lang="en-US" sz="2200" dirty="0" err="1"/>
              <a:t>useEffect</a:t>
            </a:r>
            <a:r>
              <a:rPr lang="en-US" sz="2200" dirty="0"/>
              <a:t>().</a:t>
            </a:r>
          </a:p>
          <a:p>
            <a:r>
              <a:rPr lang="en-US" sz="2200" dirty="0"/>
              <a:t>Even when we navigate away from </a:t>
            </a:r>
            <a:r>
              <a:rPr lang="en-US" sz="2200" dirty="0" err="1"/>
              <a:t>IndexScreen</a:t>
            </a:r>
            <a:r>
              <a:rPr lang="en-US" sz="2200" dirty="0"/>
              <a:t>…</a:t>
            </a:r>
          </a:p>
          <a:p>
            <a:r>
              <a:rPr lang="en-US" sz="2200" dirty="0"/>
              <a:t>It’s still “there”, right?</a:t>
            </a:r>
          </a:p>
          <a:p>
            <a:pPr lvl="1"/>
            <a:r>
              <a:rPr lang="en-US" sz="2000" dirty="0"/>
              <a:t>Imagine the stack navigator. If we pop enough, we’ll get back there.</a:t>
            </a:r>
          </a:p>
          <a:p>
            <a:pPr lvl="1"/>
            <a:endParaRPr lang="en-US" sz="2000" dirty="0"/>
          </a:p>
          <a:p>
            <a:r>
              <a:rPr lang="en-US" sz="2200" dirty="0"/>
              <a:t>But this </a:t>
            </a:r>
            <a:r>
              <a:rPr lang="en-US" sz="2200" dirty="0" err="1"/>
              <a:t>useEffect</a:t>
            </a:r>
            <a:r>
              <a:rPr lang="en-US" sz="2200" dirty="0"/>
              <a:t> hook will only happen ONE time.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45034-E5BD-E84F-82ED-65DAF86B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64" y="123708"/>
            <a:ext cx="7875658" cy="26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02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3264600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We can address it by adding an event listener, via the navigation object.</a:t>
            </a:r>
          </a:p>
          <a:p>
            <a:r>
              <a:rPr lang="en-US" sz="2200" dirty="0"/>
              <a:t>“</a:t>
            </a:r>
            <a:r>
              <a:rPr lang="en-US" sz="2200" dirty="0" err="1"/>
              <a:t>didFocus</a:t>
            </a:r>
            <a:r>
              <a:rPr lang="en-US" sz="2200" dirty="0"/>
              <a:t>” is basically the event of this screen “having focus” again, that is, did we come back to it.</a:t>
            </a:r>
          </a:p>
          <a:p>
            <a:r>
              <a:rPr lang="en-US" sz="2200" dirty="0"/>
              <a:t>Here, we are saying that when we do come back to it, invoke </a:t>
            </a:r>
            <a:r>
              <a:rPr lang="en-US" sz="2200" dirty="0" err="1"/>
              <a:t>getBlogPosts</a:t>
            </a:r>
            <a:r>
              <a:rPr lang="en-US" sz="2200" dirty="0"/>
              <a:t>() again.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8830A-AB03-9E4F-8BCD-7FBBA740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319747"/>
            <a:ext cx="7188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5" y="2014194"/>
            <a:ext cx="3696968" cy="4306559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now if we make another post and hit save…</a:t>
            </a:r>
          </a:p>
          <a:p>
            <a:endParaRPr lang="en-US" sz="2200" dirty="0"/>
          </a:p>
          <a:p>
            <a:r>
              <a:rPr lang="en-US" sz="2200" dirty="0"/>
              <a:t>It immediately takes us to the index list…</a:t>
            </a:r>
          </a:p>
          <a:p>
            <a:endParaRPr lang="en-US" sz="2200" dirty="0"/>
          </a:p>
          <a:p>
            <a:r>
              <a:rPr lang="en-US" sz="2200" dirty="0"/>
              <a:t>And in like, half a second later, it adds the new post to the list.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E585E-E85B-234D-B91F-304B8F31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49" y="0"/>
            <a:ext cx="35805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711D2-44BD-2148-94FB-ECFBF95AE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54" y="-112542"/>
            <a:ext cx="3615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54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42" y="3264600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There’s a little something that would be good to add to this though.</a:t>
            </a:r>
          </a:p>
          <a:p>
            <a:endParaRPr lang="en-US" sz="2200" dirty="0"/>
          </a:p>
          <a:p>
            <a:r>
              <a:rPr lang="en-US" sz="2200" dirty="0"/>
              <a:t>Creating a Listener takes up some memory…</a:t>
            </a:r>
          </a:p>
          <a:p>
            <a:endParaRPr lang="en-US" sz="2200" dirty="0"/>
          </a:p>
          <a:p>
            <a:r>
              <a:rPr lang="en-US" sz="2200" dirty="0"/>
              <a:t>And right now, if </a:t>
            </a:r>
            <a:r>
              <a:rPr lang="en-US" sz="2200" dirty="0" err="1"/>
              <a:t>IndexList</a:t>
            </a:r>
            <a:r>
              <a:rPr lang="en-US" sz="2200" dirty="0"/>
              <a:t> were to ever be completely removed (not just navigated away from), we’d have a dangling listener.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8830A-AB03-9E4F-8BCD-7FBBA740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319747"/>
            <a:ext cx="7188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994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06" y="3439551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let’s clean up after ourselves.</a:t>
            </a:r>
          </a:p>
          <a:p>
            <a:r>
              <a:rPr lang="en-US" sz="2200" dirty="0"/>
              <a:t>When we create the listener, we can get a reference to it.</a:t>
            </a:r>
          </a:p>
          <a:p>
            <a:r>
              <a:rPr lang="en-US" sz="2200" dirty="0"/>
              <a:t>And here’s a new thing in </a:t>
            </a:r>
            <a:r>
              <a:rPr lang="en-US" sz="2200" dirty="0" err="1"/>
              <a:t>useEffect</a:t>
            </a:r>
            <a:r>
              <a:rPr lang="en-US" sz="2200" dirty="0"/>
              <a:t>…</a:t>
            </a:r>
          </a:p>
          <a:p>
            <a:pPr lvl="1"/>
            <a:r>
              <a:rPr lang="en-US" sz="1600" dirty="0"/>
              <a:t>You can return a function that gets called if/when this component is ever removed.</a:t>
            </a:r>
          </a:p>
          <a:p>
            <a:pPr lvl="1"/>
            <a:r>
              <a:rPr lang="en-US" sz="1600" dirty="0"/>
              <a:t>So, we’ll just say that if </a:t>
            </a:r>
            <a:r>
              <a:rPr lang="en-US" sz="1600" dirty="0" err="1"/>
              <a:t>IndexScreen</a:t>
            </a:r>
            <a:r>
              <a:rPr lang="en-US" sz="1600" dirty="0"/>
              <a:t> is ever gone, we’ll get rid of this listener.</a:t>
            </a:r>
          </a:p>
          <a:p>
            <a:pPr lvl="2"/>
            <a:r>
              <a:rPr lang="en-US" sz="1500" dirty="0"/>
              <a:t>Using </a:t>
            </a:r>
            <a:r>
              <a:rPr lang="en-US" sz="1500" dirty="0" err="1"/>
              <a:t>listener.remove</a:t>
            </a:r>
            <a:r>
              <a:rPr lang="en-US" sz="1500" dirty="0"/>
              <a:t>();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EC867-6BEC-3A44-984E-080A4264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42" y="-27549"/>
            <a:ext cx="9017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76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Posts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06" y="3439551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Technically don’t *have* to do this, but again, it is a nice way to avoid memory leaks.</a:t>
            </a:r>
          </a:p>
          <a:p>
            <a:endParaRPr lang="en-US" sz="2200" dirty="0"/>
          </a:p>
          <a:p>
            <a:r>
              <a:rPr lang="en-US" sz="2200" dirty="0"/>
              <a:t>Not bad!</a:t>
            </a:r>
          </a:p>
          <a:p>
            <a:endParaRPr lang="en-US" sz="2200" dirty="0"/>
          </a:p>
          <a:p>
            <a:r>
              <a:rPr lang="en-US" sz="2200" dirty="0"/>
              <a:t>Great! We can now add new blog posts!</a:t>
            </a:r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EC867-6BEC-3A44-984E-080A4264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42" y="-27549"/>
            <a:ext cx="9017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878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Setting up json-server</a:t>
            </a:r>
          </a:p>
          <a:p>
            <a:r>
              <a:rPr lang="en-US" sz="2200" strike="sngStrike" dirty="0"/>
              <a:t>Making Server Requests and Fetching Posts</a:t>
            </a:r>
          </a:p>
          <a:p>
            <a:r>
              <a:rPr lang="en-US" sz="2200" strike="sngStrike" dirty="0"/>
              <a:t>Creating Posts with Post Requests</a:t>
            </a:r>
          </a:p>
          <a:p>
            <a:r>
              <a:rPr lang="en-US" sz="2200" dirty="0"/>
              <a:t>Editing, Deleting, and Wrapping Up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90054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now, at this point, everything else can basically just fall into place!</a:t>
            </a:r>
          </a:p>
          <a:p>
            <a:endParaRPr lang="en-US" sz="2200" dirty="0"/>
          </a:p>
          <a:p>
            <a:r>
              <a:rPr lang="en-US" sz="2200" dirty="0"/>
              <a:t>How might we update the </a:t>
            </a:r>
            <a:r>
              <a:rPr lang="en-US" sz="2200" dirty="0" err="1"/>
              <a:t>deleteBlogPost</a:t>
            </a:r>
            <a:r>
              <a:rPr lang="en-US" sz="2200" dirty="0"/>
              <a:t> action?</a:t>
            </a:r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DEA76-EB94-A440-BDE9-E1B30221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14" y="4653306"/>
            <a:ext cx="7658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903574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normally that’s true!</a:t>
            </a:r>
          </a:p>
          <a:p>
            <a:endParaRPr lang="en-US" sz="2200" dirty="0"/>
          </a:p>
          <a:p>
            <a:r>
              <a:rPr lang="en-US" sz="2200" dirty="0"/>
              <a:t>However, setting it up with react native is a little harder.</a:t>
            </a:r>
          </a:p>
          <a:p>
            <a:endParaRPr lang="en-US" sz="2200" dirty="0"/>
          </a:p>
          <a:p>
            <a:r>
              <a:rPr lang="en-US" sz="2200" dirty="0"/>
              <a:t>Let’s try and understand why…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8454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687" y="1689508"/>
            <a:ext cx="543535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We needed to use the delete request.</a:t>
            </a:r>
          </a:p>
          <a:p>
            <a:endParaRPr lang="en-U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853680-2510-8C47-BCFA-F46638D19389}"/>
              </a:ext>
            </a:extLst>
          </p:cNvPr>
          <p:cNvGrpSpPr/>
          <p:nvPr/>
        </p:nvGrpSpPr>
        <p:grpSpPr>
          <a:xfrm>
            <a:off x="590309" y="1689508"/>
            <a:ext cx="11158155" cy="4402530"/>
            <a:chOff x="590309" y="1689508"/>
            <a:chExt cx="11158155" cy="4402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5A441E-54B1-BD4C-812C-C57A564DFB1B}"/>
                </a:ext>
              </a:extLst>
            </p:cNvPr>
            <p:cNvSpPr txBox="1"/>
            <p:nvPr/>
          </p:nvSpPr>
          <p:spPr>
            <a:xfrm>
              <a:off x="931762" y="1689508"/>
              <a:ext cx="13639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Method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54EE44-740A-294B-977D-080CB153F07B}"/>
                </a:ext>
              </a:extLst>
            </p:cNvPr>
            <p:cNvSpPr txBox="1"/>
            <p:nvPr/>
          </p:nvSpPr>
          <p:spPr>
            <a:xfrm>
              <a:off x="9576122" y="1689930"/>
              <a:ext cx="1175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499D5-926D-B148-8382-A1F254C385A7}"/>
                </a:ext>
              </a:extLst>
            </p:cNvPr>
            <p:cNvSpPr/>
            <p:nvPr/>
          </p:nvSpPr>
          <p:spPr>
            <a:xfrm>
              <a:off x="590309" y="2283687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E6F28F-90EB-F34D-B38B-7C69352D0C5D}"/>
                </a:ext>
              </a:extLst>
            </p:cNvPr>
            <p:cNvSpPr/>
            <p:nvPr/>
          </p:nvSpPr>
          <p:spPr>
            <a:xfrm>
              <a:off x="590309" y="3068825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B1E76-61DC-C844-AC63-E4B6E74047CA}"/>
                </a:ext>
              </a:extLst>
            </p:cNvPr>
            <p:cNvSpPr/>
            <p:nvPr/>
          </p:nvSpPr>
          <p:spPr>
            <a:xfrm>
              <a:off x="590309" y="3853963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45056B-7CF2-314C-B648-F46C0C8A13C4}"/>
                </a:ext>
              </a:extLst>
            </p:cNvPr>
            <p:cNvSpPr/>
            <p:nvPr/>
          </p:nvSpPr>
          <p:spPr>
            <a:xfrm>
              <a:off x="590309" y="4639101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0DABB4-B4E4-3845-A4B6-25A7B691E836}"/>
                </a:ext>
              </a:extLst>
            </p:cNvPr>
            <p:cNvSpPr/>
            <p:nvPr/>
          </p:nvSpPr>
          <p:spPr>
            <a:xfrm>
              <a:off x="590309" y="5414559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1627C2-A171-D94F-A664-A7DB02A69C55}"/>
                </a:ext>
              </a:extLst>
            </p:cNvPr>
            <p:cNvSpPr/>
            <p:nvPr/>
          </p:nvSpPr>
          <p:spPr>
            <a:xfrm>
              <a:off x="4281128" y="2290096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 http://3d0d-2607-fb90-25d0-ffd9-c96d-7aaf-c6fe-370d.ngrok.io/blogposts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B5FFD-D6F4-E343-BE4D-E96841689467}"/>
                </a:ext>
              </a:extLst>
            </p:cNvPr>
            <p:cNvSpPr/>
            <p:nvPr/>
          </p:nvSpPr>
          <p:spPr>
            <a:xfrm>
              <a:off x="4281128" y="3115327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C22BA-F09D-8441-9D2F-EAF4A8DB87EE}"/>
                </a:ext>
              </a:extLst>
            </p:cNvPr>
            <p:cNvSpPr/>
            <p:nvPr/>
          </p:nvSpPr>
          <p:spPr>
            <a:xfrm>
              <a:off x="4281128" y="3852570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6FFC6B-C460-F241-870B-7A0358973174}"/>
                </a:ext>
              </a:extLst>
            </p:cNvPr>
            <p:cNvSpPr/>
            <p:nvPr/>
          </p:nvSpPr>
          <p:spPr>
            <a:xfrm>
              <a:off x="4281127" y="4639461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911BD4-D163-5D43-8937-E78003E246CA}"/>
                </a:ext>
              </a:extLst>
            </p:cNvPr>
            <p:cNvSpPr/>
            <p:nvPr/>
          </p:nvSpPr>
          <p:spPr>
            <a:xfrm>
              <a:off x="4281126" y="5464692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174712-F33D-584E-BC7D-A922BD1DE768}"/>
                </a:ext>
              </a:extLst>
            </p:cNvPr>
            <p:cNvSpPr/>
            <p:nvPr/>
          </p:nvSpPr>
          <p:spPr>
            <a:xfrm>
              <a:off x="8253706" y="230703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Retrieve all stored blog posts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C5B60D-6ACC-594F-9F75-713D8A0D5FDF}"/>
                </a:ext>
              </a:extLst>
            </p:cNvPr>
            <p:cNvSpPr/>
            <p:nvPr/>
          </p:nvSpPr>
          <p:spPr>
            <a:xfrm>
              <a:off x="8253706" y="3112097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Get blog post with particular ID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3F2D0D-6CDF-B74A-9B08-69A52E984EDA}"/>
                </a:ext>
              </a:extLst>
            </p:cNvPr>
            <p:cNvSpPr/>
            <p:nvPr/>
          </p:nvSpPr>
          <p:spPr>
            <a:xfrm>
              <a:off x="8253706" y="3891843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Create a new blog post.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1CBAFB-0973-F942-86FD-1056D4B3D07E}"/>
                </a:ext>
              </a:extLst>
            </p:cNvPr>
            <p:cNvSpPr/>
            <p:nvPr/>
          </p:nvSpPr>
          <p:spPr>
            <a:xfrm>
              <a:off x="8253706" y="4671589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 blog post with given ID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42D814-DF3F-464C-8130-776DAD330020}"/>
                </a:ext>
              </a:extLst>
            </p:cNvPr>
            <p:cNvSpPr/>
            <p:nvPr/>
          </p:nvSpPr>
          <p:spPr>
            <a:xfrm>
              <a:off x="8253706" y="546469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Delete blog post with given ID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898B34-B5E4-A04F-9DBA-DCBC3041DC65}"/>
                </a:ext>
              </a:extLst>
            </p:cNvPr>
            <p:cNvGrpSpPr/>
            <p:nvPr/>
          </p:nvGrpSpPr>
          <p:grpSpPr>
            <a:xfrm>
              <a:off x="2812649" y="2597360"/>
              <a:ext cx="1468479" cy="3142575"/>
              <a:chOff x="2812649" y="2597360"/>
              <a:chExt cx="1468479" cy="314257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AE8EF69-0BB6-3441-901F-B0EE657AD375}"/>
                  </a:ext>
                </a:extLst>
              </p:cNvPr>
              <p:cNvCxnSpPr>
                <a:stCxn id="8" idx="3"/>
                <a:endCxn id="13" idx="1"/>
              </p:cNvCxnSpPr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8E670B5-D6E1-3B4E-8C64-4EAC1C64BD7D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EEAFA8C-45FD-1047-9A09-BEFEAD002EB3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8E94A4B-3939-8E41-94C3-4C09F23FD8C5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4B32E3B-EE1F-5B4F-B3B8-ED33042C0D7C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E862E1-9059-7642-A504-48E28A8A4A08}"/>
                </a:ext>
              </a:extLst>
            </p:cNvPr>
            <p:cNvGrpSpPr/>
            <p:nvPr/>
          </p:nvGrpSpPr>
          <p:grpSpPr>
            <a:xfrm>
              <a:off x="7234601" y="2635790"/>
              <a:ext cx="1013401" cy="3142575"/>
              <a:chOff x="2812649" y="2597360"/>
              <a:chExt cx="1468479" cy="314257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A297120-A9A8-F544-B8B5-9E5C0D8DC1FE}"/>
                  </a:ext>
                </a:extLst>
              </p:cNvPr>
              <p:cNvCxnSpPr/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FCA5DBC-E0AD-D749-8944-769C88F94FF8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8A0FA12-8B84-A24E-B4D0-0240BFD5C890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4172C9-01D8-0D42-AF81-18A3038B3D4B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0490DB8-5B7B-9B40-9C7E-0292EF357153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7E3971B-9994-5741-BCEF-C65A47AF240E}"/>
                  </a:ext>
                </a:extLst>
              </p14:cNvPr>
              <p14:cNvContentPartPr/>
              <p14:nvPr/>
            </p14:nvContentPartPr>
            <p14:xfrm>
              <a:off x="653483" y="5303271"/>
              <a:ext cx="2183040" cy="966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7E3971B-9994-5741-BCEF-C65A47AF24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83" y="5294271"/>
                <a:ext cx="2200680" cy="9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1835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it might end up looking like this!</a:t>
            </a:r>
          </a:p>
          <a:p>
            <a:r>
              <a:rPr lang="en-US" sz="2200" dirty="0"/>
              <a:t>Note we are also giving it the id of the blog post we are deleting.</a:t>
            </a:r>
          </a:p>
          <a:p>
            <a:r>
              <a:rPr lang="en-US" sz="2200" dirty="0"/>
              <a:t>And we can just call dispatch here to update our local copy of the state.</a:t>
            </a:r>
          </a:p>
          <a:p>
            <a:r>
              <a:rPr lang="en-US" sz="2200" dirty="0"/>
              <a:t>With this in tow, we can once again delete blog posts, AND they disappear from the </a:t>
            </a:r>
            <a:r>
              <a:rPr lang="en-US" sz="2200" dirty="0" err="1"/>
              <a:t>db.json</a:t>
            </a:r>
            <a:r>
              <a:rPr lang="en-US" sz="2200" dirty="0"/>
              <a:t> file  as well.</a:t>
            </a:r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FDE0B-19B3-B844-80A9-85B3A193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58" y="4782935"/>
            <a:ext cx="7315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98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editing is just as simple!</a:t>
            </a:r>
          </a:p>
          <a:p>
            <a:r>
              <a:rPr lang="en-US" sz="2200" dirty="0"/>
              <a:t>It uses a put request type.</a:t>
            </a:r>
          </a:p>
          <a:p>
            <a:r>
              <a:rPr lang="en-US" sz="2200" dirty="0"/>
              <a:t>You need to give it the id of the blog post you are updating, and an object that dictates what its new content should be.</a:t>
            </a:r>
          </a:p>
          <a:p>
            <a:r>
              <a:rPr lang="en-US" sz="2200" dirty="0"/>
              <a:t>Something like this: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21330-AAB3-AE40-9A1E-D32DA36E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3" y="4843807"/>
            <a:ext cx="11112500" cy="193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30A10D-86AC-F448-BFEC-961289BE20DB}"/>
                  </a:ext>
                </a:extLst>
              </p14:cNvPr>
              <p14:cNvContentPartPr/>
              <p14:nvPr/>
            </p14:nvContentPartPr>
            <p14:xfrm>
              <a:off x="1999163" y="3013671"/>
              <a:ext cx="444600" cy="3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30A10D-86AC-F448-BFEC-961289BE20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523" y="3005031"/>
                <a:ext cx="462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3655BE-411E-4B46-B292-6EA35FAB74AF}"/>
                  </a:ext>
                </a:extLst>
              </p14:cNvPr>
              <p14:cNvContentPartPr/>
              <p14:nvPr/>
            </p14:nvContentPartPr>
            <p14:xfrm>
              <a:off x="3901763" y="5676951"/>
              <a:ext cx="333360" cy="11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3655BE-411E-4B46-B292-6EA35FAB7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3123" y="5668311"/>
                <a:ext cx="3510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7C62A2-F1CB-C645-B00E-D04E8B8F37E0}"/>
                  </a:ext>
                </a:extLst>
              </p14:cNvPr>
              <p14:cNvContentPartPr/>
              <p14:nvPr/>
            </p14:nvContentPartPr>
            <p14:xfrm>
              <a:off x="2988083" y="3563391"/>
              <a:ext cx="2615400" cy="52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7C62A2-F1CB-C645-B00E-D04E8B8F37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443" y="3545751"/>
                <a:ext cx="26510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BF7B43-0B4F-CE4F-9122-59CEBA1B1021}"/>
                  </a:ext>
                </a:extLst>
              </p14:cNvPr>
              <p14:cNvContentPartPr/>
              <p14:nvPr/>
            </p14:nvContentPartPr>
            <p14:xfrm>
              <a:off x="5747123" y="5699991"/>
              <a:ext cx="492840" cy="15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BF7B43-0B4F-CE4F-9122-59CEBA1B10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9483" y="5681991"/>
                <a:ext cx="5284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8BAB18-CA4F-9549-8873-805D57BEA0FA}"/>
                  </a:ext>
                </a:extLst>
              </p14:cNvPr>
              <p14:cNvContentPartPr/>
              <p14:nvPr/>
            </p14:nvContentPartPr>
            <p14:xfrm>
              <a:off x="8286203" y="3599031"/>
              <a:ext cx="953280" cy="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8BAB18-CA4F-9549-8873-805D57BEA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0563" y="3563031"/>
                <a:ext cx="1024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69B297-FAA4-9040-9F9D-46916C6F89B6}"/>
                  </a:ext>
                </a:extLst>
              </p14:cNvPr>
              <p14:cNvContentPartPr/>
              <p14:nvPr/>
            </p14:nvContentPartPr>
            <p14:xfrm>
              <a:off x="1215803" y="3969831"/>
              <a:ext cx="4453200" cy="19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69B297-FAA4-9040-9F9D-46916C6F89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0163" y="3933831"/>
                <a:ext cx="45248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E2030E-A8A5-E94D-824A-AFB2E718DC70}"/>
                  </a:ext>
                </a:extLst>
              </p14:cNvPr>
              <p14:cNvContentPartPr/>
              <p14:nvPr/>
            </p14:nvContentPartPr>
            <p14:xfrm>
              <a:off x="6655403" y="5675871"/>
              <a:ext cx="3145680" cy="51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E2030E-A8A5-E94D-824A-AFB2E718DC7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19763" y="5640231"/>
                <a:ext cx="321732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5134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6946606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just like that, we can edit the posts!</a:t>
            </a:r>
          </a:p>
          <a:p>
            <a:endParaRPr lang="en-US" sz="2200" dirty="0"/>
          </a:p>
          <a:p>
            <a:r>
              <a:rPr lang="en-US" sz="2200" dirty="0" err="1"/>
              <a:t>Wowzers</a:t>
            </a:r>
            <a:r>
              <a:rPr lang="en-US" sz="2200" dirty="0"/>
              <a:t>!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39A0F-260B-6049-B255-3D508AB7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302" y="0"/>
            <a:ext cx="3410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05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1005840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that’s a wrap on our blog app!</a:t>
            </a:r>
            <a:endParaRPr lang="en-US" sz="15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89BC37-F65E-5B46-AD40-2D491962C932}"/>
              </a:ext>
            </a:extLst>
          </p:cNvPr>
          <p:cNvGrpSpPr/>
          <p:nvPr/>
        </p:nvGrpSpPr>
        <p:grpSpPr>
          <a:xfrm>
            <a:off x="632055" y="2836258"/>
            <a:ext cx="10966268" cy="3649338"/>
            <a:chOff x="677119" y="2838272"/>
            <a:chExt cx="10966268" cy="3649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C8AFE-89DC-E147-B647-A5A45AC52440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67AD5D-A034-0B42-BB39-42E1C21BC3E0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07B438-1C96-424B-B533-1D5F60F55EE4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36FAD0-7100-9846-8E00-1CF457323548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FEC07D-2353-BD48-BAA4-7867E6B58780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63F6E3-205D-A443-8270-56BFF6BE8058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4C1AFF-672F-5748-93FF-59D265B706C2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0AB80F-F4BE-7944-A008-5986C56A2A58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73DE2C-E440-7246-A83D-4EDFAA34E92F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DFDFA-84A1-0341-9072-A8C0A75C2225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26DA6C-DFA4-6B42-8306-6F583A629249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96A98-21E7-3048-8828-AF1D95FD8CBA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898AC4-507B-0344-9767-84A82AF93A92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9" name="Graphic 18" descr="Pencil with solid fill">
              <a:extLst>
                <a:ext uri="{FF2B5EF4-FFF2-40B4-BE49-F238E27FC236}">
                  <a16:creationId xmlns:a16="http://schemas.microsoft.com/office/drawing/2014/main" id="{962016CD-4F2C-524B-A9F0-89756D52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8AE5861-32F7-BD43-8298-E5C252EE4535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A735E1-419A-5644-8FEB-991DFF4592D9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26789F-2C85-AA42-AA49-B284B8DDC6A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8" name="Graphic 57" descr="Garbage with solid fill">
                <a:extLst>
                  <a:ext uri="{FF2B5EF4-FFF2-40B4-BE49-F238E27FC236}">
                    <a16:creationId xmlns:a16="http://schemas.microsoft.com/office/drawing/2014/main" id="{6CDA962A-D997-E941-881F-B503E49C2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4EE64B-F506-8844-B1F0-7799C685425A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A6658B0-732F-6541-993D-C7536E471F98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1C64AD-B676-484B-A3CC-029837742B0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5" name="Graphic 54" descr="Garbage with solid fill">
                <a:extLst>
                  <a:ext uri="{FF2B5EF4-FFF2-40B4-BE49-F238E27FC236}">
                    <a16:creationId xmlns:a16="http://schemas.microsoft.com/office/drawing/2014/main" id="{47A44070-82EC-744F-814D-BFA9370CD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80E202-3A30-2C42-BF54-CA7217AEB96C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DB16B2F-96EB-7D42-89C3-6F9C5C8EADDE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A8B8EF-8C4A-834C-8A3D-0D50800D793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2" name="Graphic 51" descr="Garbage with solid fill">
                <a:extLst>
                  <a:ext uri="{FF2B5EF4-FFF2-40B4-BE49-F238E27FC236}">
                    <a16:creationId xmlns:a16="http://schemas.microsoft.com/office/drawing/2014/main" id="{2449B29E-EDC5-B148-A701-18B6569EB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F63FEF1-4B27-E94F-A8A6-7A5B23BED013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EEBB0AE-2322-D64A-BF8C-7E618FB38B34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9E6F91-DD08-E146-A9CF-1AC8807BCF7D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49" name="Graphic 48" descr="Garbage with solid fill">
                <a:extLst>
                  <a:ext uri="{FF2B5EF4-FFF2-40B4-BE49-F238E27FC236}">
                    <a16:creationId xmlns:a16="http://schemas.microsoft.com/office/drawing/2014/main" id="{6853E42A-8916-EE44-889D-6535FBAAF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AF544D-3E58-3345-A187-107E6DD97B0A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74D89F-A158-CA4F-A122-B28BF1F6C1DF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933B5C-DE83-ED45-B36D-BD8FCE791C6F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8C9E1EB-0814-FF43-9A5F-9BB2BA54A8D9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5F65732-2E37-FE47-AB78-C67BEDAD52F1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EAFA0D7-DF28-7547-AF8F-43AC83548E64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F23C3DD-E75E-ED45-BF21-6CF9D44E1BA8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6442696-D2CD-144B-9ABD-812FB7149DEB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6000FC9-14A2-5D41-9950-0E36B1C84654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0525BEC-8362-AE45-A1CA-9107CEE3961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40" name="Rectangle: Rounded Corners 38">
                <a:extLst>
                  <a:ext uri="{FF2B5EF4-FFF2-40B4-BE49-F238E27FC236}">
                    <a16:creationId xmlns:a16="http://schemas.microsoft.com/office/drawing/2014/main" id="{35291016-72A3-9848-8747-0D574CC98CB7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D2FC77-D193-EA40-B559-BEA235537D99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ABA4A5E-43F7-424B-8146-EEBA7FD05A97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198C584-919B-A745-8FCA-5773D1060271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E93B0AB-6614-DF41-B7C2-37BA02DA19F6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46D5879-DD6C-D04D-895F-4997E19E5037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7648306-6E1F-EB4E-88FA-CE3E8EFEA4A5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6C1E698-54C9-954E-90A5-3F15F9F509A9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3" name="Rectangle: Rounded Corners 31">
                <a:extLst>
                  <a:ext uri="{FF2B5EF4-FFF2-40B4-BE49-F238E27FC236}">
                    <a16:creationId xmlns:a16="http://schemas.microsoft.com/office/drawing/2014/main" id="{DF5C5746-1A5C-DE40-AFC1-39B5AF996759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A2DCEA3-4D98-5044-9D73-F1089EC7C10D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05CD6E-ECCA-D948-97C3-80C850CC1F70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7BAA18-DE75-7E4B-B706-7845E812490A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B219F3-8BEB-6445-B0E6-62D894061324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448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2024745"/>
            <a:ext cx="167979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It helped us learn a lot!</a:t>
            </a:r>
          </a:p>
          <a:p>
            <a:r>
              <a:rPr lang="en-US" sz="2200" dirty="0"/>
              <a:t>Like about keeping all of our data in a Provider </a:t>
            </a:r>
            <a:endParaRPr lang="en-US" sz="15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6951A2-4AA0-824F-B85E-BA366EE5A57D}"/>
              </a:ext>
            </a:extLst>
          </p:cNvPr>
          <p:cNvGrpSpPr/>
          <p:nvPr/>
        </p:nvGrpSpPr>
        <p:grpSpPr>
          <a:xfrm>
            <a:off x="2174665" y="509228"/>
            <a:ext cx="9899178" cy="5839543"/>
            <a:chOff x="2187191" y="642594"/>
            <a:chExt cx="9899178" cy="58395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59C0187-F313-8145-9856-573CE5276F24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AAA5E93-4F05-B441-A411-3D0250A226FB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048229-A04A-584E-9F00-822A191E8E5F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BAC629-312A-F948-99DA-36A34B6C4663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5401F89-0691-0A40-B9F1-28DC49CADC2D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0515207-9428-6547-BC97-CCD3FB81815E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70" name="Connector: Elbow 63">
                <a:extLst>
                  <a:ext uri="{FF2B5EF4-FFF2-40B4-BE49-F238E27FC236}">
                    <a16:creationId xmlns:a16="http://schemas.microsoft.com/office/drawing/2014/main" id="{20933485-B2D9-7141-97CE-1168EF91DE53}"/>
                  </a:ext>
                </a:extLst>
              </p:cNvPr>
              <p:cNvCxnSpPr>
                <a:stCxn id="65" idx="2"/>
                <a:endCxn id="66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64">
                <a:extLst>
                  <a:ext uri="{FF2B5EF4-FFF2-40B4-BE49-F238E27FC236}">
                    <a16:creationId xmlns:a16="http://schemas.microsoft.com/office/drawing/2014/main" id="{E9BE6B25-CB9B-954E-8EF1-D05DB813DE26}"/>
                  </a:ext>
                </a:extLst>
              </p:cNvPr>
              <p:cNvCxnSpPr>
                <a:cxnSpLocks/>
                <a:stCxn id="65" idx="2"/>
                <a:endCxn id="67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or: Elbow 65">
                <a:extLst>
                  <a:ext uri="{FF2B5EF4-FFF2-40B4-BE49-F238E27FC236}">
                    <a16:creationId xmlns:a16="http://schemas.microsoft.com/office/drawing/2014/main" id="{80A597DD-F430-F54F-81D0-32FA7876566E}"/>
                  </a:ext>
                </a:extLst>
              </p:cNvPr>
              <p:cNvCxnSpPr>
                <a:cxnSpLocks/>
                <a:stCxn id="65" idx="2"/>
                <a:endCxn id="68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or: Elbow 66">
                <a:extLst>
                  <a:ext uri="{FF2B5EF4-FFF2-40B4-BE49-F238E27FC236}">
                    <a16:creationId xmlns:a16="http://schemas.microsoft.com/office/drawing/2014/main" id="{2D634693-B285-C442-8BE5-62A0908FBA57}"/>
                  </a:ext>
                </a:extLst>
              </p:cNvPr>
              <p:cNvCxnSpPr>
                <a:cxnSpLocks/>
                <a:stCxn id="65" idx="2"/>
                <a:endCxn id="69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6B9410A-0A68-0D4C-B9A4-5AC3722CB575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442F013-ABEE-9C4C-B7AE-07FB14B36F87}"/>
                  </a:ext>
                </a:extLst>
              </p:cNvPr>
              <p:cNvCxnSpPr>
                <a:stCxn id="74" idx="2"/>
                <a:endCxn id="65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or: Elbow 69">
              <a:extLst>
                <a:ext uri="{FF2B5EF4-FFF2-40B4-BE49-F238E27FC236}">
                  <a16:creationId xmlns:a16="http://schemas.microsoft.com/office/drawing/2014/main" id="{0596D92D-48FE-D644-B2C3-2200151B090C}"/>
                </a:ext>
              </a:extLst>
            </p:cNvPr>
            <p:cNvCxnSpPr/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2886FC-6B57-5245-B306-246D31CEAD48}"/>
                </a:ext>
              </a:extLst>
            </p:cNvPr>
            <p:cNvSpPr/>
            <p:nvPr/>
          </p:nvSpPr>
          <p:spPr>
            <a:xfrm>
              <a:off x="2187191" y="1912185"/>
              <a:ext cx="1492477" cy="4415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2141F7-8A3B-4A4A-A2C7-5187099B462C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10486A3-CAE4-064B-A65D-A288892067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9043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57" y="2024745"/>
            <a:ext cx="167979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making that provider available all over our app using a Context object.</a:t>
            </a:r>
            <a:endParaRPr lang="en-US" sz="15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6951A2-4AA0-824F-B85E-BA366EE5A57D}"/>
              </a:ext>
            </a:extLst>
          </p:cNvPr>
          <p:cNvGrpSpPr/>
          <p:nvPr/>
        </p:nvGrpSpPr>
        <p:grpSpPr>
          <a:xfrm>
            <a:off x="2174665" y="509228"/>
            <a:ext cx="9899178" cy="5839543"/>
            <a:chOff x="2187191" y="642594"/>
            <a:chExt cx="9899178" cy="583954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59C0187-F313-8145-9856-573CE5276F24}"/>
                </a:ext>
              </a:extLst>
            </p:cNvPr>
            <p:cNvGrpSpPr/>
            <p:nvPr/>
          </p:nvGrpSpPr>
          <p:grpSpPr>
            <a:xfrm>
              <a:off x="2398984" y="642594"/>
              <a:ext cx="9687385" cy="4807430"/>
              <a:chOff x="1437815" y="881820"/>
              <a:chExt cx="9687385" cy="480743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AAA5E93-4F05-B441-A411-3D0250A226FB}"/>
                  </a:ext>
                </a:extLst>
              </p:cNvPr>
              <p:cNvSpPr/>
              <p:nvPr/>
            </p:nvSpPr>
            <p:spPr>
              <a:xfrm>
                <a:off x="4816889" y="2888243"/>
                <a:ext cx="2717975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React Navigation Stack Navigator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048229-A04A-584E-9F00-822A191E8E5F}"/>
                  </a:ext>
                </a:extLst>
              </p:cNvPr>
              <p:cNvSpPr/>
              <p:nvPr/>
            </p:nvSpPr>
            <p:spPr>
              <a:xfrm>
                <a:off x="1437815" y="4894667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IndexScreen</a:t>
                </a:r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1BAC629-312A-F948-99DA-36A34B6C4663}"/>
                  </a:ext>
                </a:extLst>
              </p:cNvPr>
              <p:cNvSpPr/>
              <p:nvPr/>
            </p:nvSpPr>
            <p:spPr>
              <a:xfrm>
                <a:off x="3942430" y="4894666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ShowScreen</a:t>
                </a:r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5401F89-0691-0A40-B9F1-28DC49CADC2D}"/>
                  </a:ext>
                </a:extLst>
              </p:cNvPr>
              <p:cNvSpPr/>
              <p:nvPr/>
            </p:nvSpPr>
            <p:spPr>
              <a:xfrm>
                <a:off x="6347195" y="4894665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CreateScreen</a:t>
                </a:r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0515207-9428-6547-BC97-CCD3FB81815E}"/>
                  </a:ext>
                </a:extLst>
              </p:cNvPr>
              <p:cNvSpPr/>
              <p:nvPr/>
            </p:nvSpPr>
            <p:spPr>
              <a:xfrm>
                <a:off x="8891753" y="4894664"/>
                <a:ext cx="2233447" cy="7945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EditScreen</a:t>
                </a:r>
                <a:endParaRPr lang="en-US" dirty="0"/>
              </a:p>
            </p:txBody>
          </p:sp>
          <p:cxnSp>
            <p:nvCxnSpPr>
              <p:cNvPr id="70" name="Connector: Elbow 63">
                <a:extLst>
                  <a:ext uri="{FF2B5EF4-FFF2-40B4-BE49-F238E27FC236}">
                    <a16:creationId xmlns:a16="http://schemas.microsoft.com/office/drawing/2014/main" id="{20933485-B2D9-7141-97CE-1168EF91DE53}"/>
                  </a:ext>
                </a:extLst>
              </p:cNvPr>
              <p:cNvCxnSpPr>
                <a:stCxn id="65" idx="2"/>
                <a:endCxn id="66" idx="0"/>
              </p:cNvCxnSpPr>
              <p:nvPr/>
            </p:nvCxnSpPr>
            <p:spPr>
              <a:xfrm rot="5400000">
                <a:off x="3759288" y="2478077"/>
                <a:ext cx="1211841" cy="3621338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64">
                <a:extLst>
                  <a:ext uri="{FF2B5EF4-FFF2-40B4-BE49-F238E27FC236}">
                    <a16:creationId xmlns:a16="http://schemas.microsoft.com/office/drawing/2014/main" id="{E9BE6B25-CB9B-954E-8EF1-D05DB813DE26}"/>
                  </a:ext>
                </a:extLst>
              </p:cNvPr>
              <p:cNvCxnSpPr>
                <a:cxnSpLocks/>
                <a:stCxn id="65" idx="2"/>
                <a:endCxn id="67" idx="0"/>
              </p:cNvCxnSpPr>
              <p:nvPr/>
            </p:nvCxnSpPr>
            <p:spPr>
              <a:xfrm rot="5400000">
                <a:off x="5011596" y="3730385"/>
                <a:ext cx="1211840" cy="1116723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or: Elbow 65">
                <a:extLst>
                  <a:ext uri="{FF2B5EF4-FFF2-40B4-BE49-F238E27FC236}">
                    <a16:creationId xmlns:a16="http://schemas.microsoft.com/office/drawing/2014/main" id="{80A597DD-F430-F54F-81D0-32FA7876566E}"/>
                  </a:ext>
                </a:extLst>
              </p:cNvPr>
              <p:cNvCxnSpPr>
                <a:cxnSpLocks/>
                <a:stCxn id="65" idx="2"/>
                <a:endCxn id="68" idx="0"/>
              </p:cNvCxnSpPr>
              <p:nvPr/>
            </p:nvCxnSpPr>
            <p:spPr>
              <a:xfrm rot="16200000" flipH="1">
                <a:off x="6213979" y="3644724"/>
                <a:ext cx="1211839" cy="128804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or: Elbow 66">
                <a:extLst>
                  <a:ext uri="{FF2B5EF4-FFF2-40B4-BE49-F238E27FC236}">
                    <a16:creationId xmlns:a16="http://schemas.microsoft.com/office/drawing/2014/main" id="{2D634693-B285-C442-8BE5-62A0908FBA57}"/>
                  </a:ext>
                </a:extLst>
              </p:cNvPr>
              <p:cNvCxnSpPr>
                <a:cxnSpLocks/>
                <a:stCxn id="65" idx="2"/>
                <a:endCxn id="69" idx="0"/>
              </p:cNvCxnSpPr>
              <p:nvPr/>
            </p:nvCxnSpPr>
            <p:spPr>
              <a:xfrm rot="16200000" flipH="1">
                <a:off x="7486258" y="2372445"/>
                <a:ext cx="1211838" cy="38326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6B9410A-0A68-0D4C-B9A4-5AC3722CB575}"/>
                  </a:ext>
                </a:extLst>
              </p:cNvPr>
              <p:cNvSpPr/>
              <p:nvPr/>
            </p:nvSpPr>
            <p:spPr>
              <a:xfrm>
                <a:off x="4816890" y="881820"/>
                <a:ext cx="2717975" cy="79458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Blog Post </a:t>
                </a:r>
                <a:r>
                  <a:rPr lang="en-US" b="1" dirty="0"/>
                  <a:t>Provider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442F013-ABEE-9C4C-B7AE-07FB14B36F87}"/>
                  </a:ext>
                </a:extLst>
              </p:cNvPr>
              <p:cNvCxnSpPr>
                <a:stCxn id="74" idx="2"/>
                <a:endCxn id="65" idx="0"/>
              </p:cNvCxnSpPr>
              <p:nvPr/>
            </p:nvCxnSpPr>
            <p:spPr>
              <a:xfrm flipH="1">
                <a:off x="6175877" y="1676403"/>
                <a:ext cx="1" cy="12118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or: Elbow 69">
              <a:extLst>
                <a:ext uri="{FF2B5EF4-FFF2-40B4-BE49-F238E27FC236}">
                  <a16:creationId xmlns:a16="http://schemas.microsoft.com/office/drawing/2014/main" id="{0596D92D-48FE-D644-B2C3-2200151B090C}"/>
                </a:ext>
              </a:extLst>
            </p:cNvPr>
            <p:cNvCxnSpPr/>
            <p:nvPr/>
          </p:nvCxnSpPr>
          <p:spPr>
            <a:xfrm rot="10800000" flipV="1">
              <a:off x="2398985" y="1039886"/>
              <a:ext cx="3379075" cy="5044960"/>
            </a:xfrm>
            <a:prstGeom prst="bentConnector3">
              <a:avLst>
                <a:gd name="adj1" fmla="val 106765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2886FC-6B57-5245-B306-246D31CEAD48}"/>
                </a:ext>
              </a:extLst>
            </p:cNvPr>
            <p:cNvSpPr/>
            <p:nvPr/>
          </p:nvSpPr>
          <p:spPr>
            <a:xfrm>
              <a:off x="2187191" y="1912185"/>
              <a:ext cx="1492477" cy="4415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blogPost</a:t>
              </a:r>
              <a:r>
                <a:rPr lang="en-US" dirty="0"/>
                <a:t>: []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62141F7-8A3B-4A4A-A2C7-5187099B462C}"/>
                </a:ext>
              </a:extLst>
            </p:cNvPr>
            <p:cNvSpPr/>
            <p:nvPr/>
          </p:nvSpPr>
          <p:spPr>
            <a:xfrm>
              <a:off x="2398984" y="5687554"/>
              <a:ext cx="2233447" cy="7945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BlogList</a:t>
              </a:r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10486A3-CAE4-064B-A65D-A288892067E0}"/>
                </a:ext>
              </a:extLst>
            </p:cNvPr>
            <p:cNvCxnSpPr>
              <a:cxnSpLocks/>
            </p:cNvCxnSpPr>
            <p:nvPr/>
          </p:nvCxnSpPr>
          <p:spPr>
            <a:xfrm>
              <a:off x="3515708" y="5450024"/>
              <a:ext cx="0" cy="237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61290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863" y="537249"/>
            <a:ext cx="3582139" cy="115226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And about CRUD in general!</a:t>
            </a:r>
          </a:p>
          <a:p>
            <a:pPr lvl="1"/>
            <a:r>
              <a:rPr lang="en-US" sz="1300" dirty="0"/>
              <a:t>That’s CREATE, READ, UPDATE, DELETE. The major operations!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A7F939-9BA5-C344-A787-29B537F61E1C}"/>
              </a:ext>
            </a:extLst>
          </p:cNvPr>
          <p:cNvGrpSpPr/>
          <p:nvPr/>
        </p:nvGrpSpPr>
        <p:grpSpPr>
          <a:xfrm>
            <a:off x="590309" y="1689508"/>
            <a:ext cx="11158155" cy="4402530"/>
            <a:chOff x="590309" y="1689508"/>
            <a:chExt cx="11158155" cy="440253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486C0E-3E53-8346-B73E-8762EC463EAC}"/>
                </a:ext>
              </a:extLst>
            </p:cNvPr>
            <p:cNvSpPr txBox="1"/>
            <p:nvPr/>
          </p:nvSpPr>
          <p:spPr>
            <a:xfrm>
              <a:off x="931762" y="1689508"/>
              <a:ext cx="13639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Method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CD37D9-35DA-7842-8442-55F694437EFF}"/>
                </a:ext>
              </a:extLst>
            </p:cNvPr>
            <p:cNvSpPr txBox="1"/>
            <p:nvPr/>
          </p:nvSpPr>
          <p:spPr>
            <a:xfrm>
              <a:off x="9576122" y="1689930"/>
              <a:ext cx="1175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B4545A-7C0C-0B4C-B4C2-56F64A1B69FF}"/>
                </a:ext>
              </a:extLst>
            </p:cNvPr>
            <p:cNvSpPr/>
            <p:nvPr/>
          </p:nvSpPr>
          <p:spPr>
            <a:xfrm>
              <a:off x="590309" y="2283687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6A8752-3047-FD45-9613-8F30B656824F}"/>
                </a:ext>
              </a:extLst>
            </p:cNvPr>
            <p:cNvSpPr/>
            <p:nvPr/>
          </p:nvSpPr>
          <p:spPr>
            <a:xfrm>
              <a:off x="590309" y="3068825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03EEE2-5ADA-7C45-B85F-A629241DD898}"/>
                </a:ext>
              </a:extLst>
            </p:cNvPr>
            <p:cNvSpPr/>
            <p:nvPr/>
          </p:nvSpPr>
          <p:spPr>
            <a:xfrm>
              <a:off x="590309" y="3853963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977B29-259E-804B-9E9D-FED0D29E4DE5}"/>
                </a:ext>
              </a:extLst>
            </p:cNvPr>
            <p:cNvSpPr/>
            <p:nvPr/>
          </p:nvSpPr>
          <p:spPr>
            <a:xfrm>
              <a:off x="590309" y="4639101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PUT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3A776A-8960-3C48-A886-F23CC72E3A23}"/>
                </a:ext>
              </a:extLst>
            </p:cNvPr>
            <p:cNvSpPr/>
            <p:nvPr/>
          </p:nvSpPr>
          <p:spPr>
            <a:xfrm>
              <a:off x="590309" y="5414559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AAB75EA-43F5-AA4C-A8AC-050360FC53FD}"/>
                </a:ext>
              </a:extLst>
            </p:cNvPr>
            <p:cNvSpPr/>
            <p:nvPr/>
          </p:nvSpPr>
          <p:spPr>
            <a:xfrm>
              <a:off x="4281128" y="2290096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488613-D6D0-6545-8552-6068AD1E90BB}"/>
                </a:ext>
              </a:extLst>
            </p:cNvPr>
            <p:cNvSpPr/>
            <p:nvPr/>
          </p:nvSpPr>
          <p:spPr>
            <a:xfrm>
              <a:off x="4281128" y="3115327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0540F58-5DB6-EC45-B13D-42262A1B2CCC}"/>
                </a:ext>
              </a:extLst>
            </p:cNvPr>
            <p:cNvSpPr/>
            <p:nvPr/>
          </p:nvSpPr>
          <p:spPr>
            <a:xfrm>
              <a:off x="4281128" y="3852570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A2F2736-DF2C-314B-A730-194AAD4FBF5F}"/>
                </a:ext>
              </a:extLst>
            </p:cNvPr>
            <p:cNvSpPr/>
            <p:nvPr/>
          </p:nvSpPr>
          <p:spPr>
            <a:xfrm>
              <a:off x="4281127" y="4639461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3D8BF9-F89B-7144-ACE6-5323ED3D4761}"/>
                </a:ext>
              </a:extLst>
            </p:cNvPr>
            <p:cNvSpPr/>
            <p:nvPr/>
          </p:nvSpPr>
          <p:spPr>
            <a:xfrm>
              <a:off x="4281126" y="5464692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68B92FA-74DF-434E-A071-AB23B413F306}"/>
                </a:ext>
              </a:extLst>
            </p:cNvPr>
            <p:cNvSpPr/>
            <p:nvPr/>
          </p:nvSpPr>
          <p:spPr>
            <a:xfrm>
              <a:off x="8253706" y="230703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Retrieve all stored blog posts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9008002-6BF4-224E-B18E-E78BC69C6482}"/>
                </a:ext>
              </a:extLst>
            </p:cNvPr>
            <p:cNvSpPr/>
            <p:nvPr/>
          </p:nvSpPr>
          <p:spPr>
            <a:xfrm>
              <a:off x="8253706" y="3112097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Get blog post with particular ID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7AEDEFB-5B00-B040-969D-05EDE17D604A}"/>
                </a:ext>
              </a:extLst>
            </p:cNvPr>
            <p:cNvSpPr/>
            <p:nvPr/>
          </p:nvSpPr>
          <p:spPr>
            <a:xfrm>
              <a:off x="8253706" y="3891843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Create a new blog post.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BFFB80F-0E99-384F-80D5-24E479D2F613}"/>
                </a:ext>
              </a:extLst>
            </p:cNvPr>
            <p:cNvSpPr/>
            <p:nvPr/>
          </p:nvSpPr>
          <p:spPr>
            <a:xfrm>
              <a:off x="8253706" y="4671589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 blog post with given ID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B6B5331-D01B-784C-A948-97439878AA8E}"/>
                </a:ext>
              </a:extLst>
            </p:cNvPr>
            <p:cNvSpPr/>
            <p:nvPr/>
          </p:nvSpPr>
          <p:spPr>
            <a:xfrm>
              <a:off x="8253706" y="546469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Delete blog post with given ID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A4D8F4E-60A9-4743-A5DE-E4677F5FD377}"/>
                </a:ext>
              </a:extLst>
            </p:cNvPr>
            <p:cNvGrpSpPr/>
            <p:nvPr/>
          </p:nvGrpSpPr>
          <p:grpSpPr>
            <a:xfrm>
              <a:off x="2812649" y="2597360"/>
              <a:ext cx="1468479" cy="3142575"/>
              <a:chOff x="2812649" y="2597360"/>
              <a:chExt cx="1468479" cy="3142575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31CC6C14-2E53-6E4F-8CC8-3824FD64E007}"/>
                  </a:ext>
                </a:extLst>
              </p:cNvPr>
              <p:cNvCxnSpPr>
                <a:stCxn id="79" idx="3"/>
                <a:endCxn id="84" idx="1"/>
              </p:cNvCxnSpPr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73AD84BD-3D43-D847-82EB-238AD36E6F3B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1D79CE7E-03C7-1F43-95BE-C0393D2C5DCA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F20C85DE-4642-5B44-A8BC-7FDD1A1BC895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A9CF88F-3086-E24E-BEBF-D6F36407B23E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4B29B87-A601-674A-AF99-6477A8EE6AC0}"/>
                </a:ext>
              </a:extLst>
            </p:cNvPr>
            <p:cNvGrpSpPr/>
            <p:nvPr/>
          </p:nvGrpSpPr>
          <p:grpSpPr>
            <a:xfrm>
              <a:off x="7234601" y="2635790"/>
              <a:ext cx="1013401" cy="3142575"/>
              <a:chOff x="2812649" y="2597360"/>
              <a:chExt cx="1468479" cy="3142575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B05D7EE-3A1C-484E-8FF8-A2501B594B10}"/>
                  </a:ext>
                </a:extLst>
              </p:cNvPr>
              <p:cNvCxnSpPr/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3135028B-9151-1441-8D89-6D21DD158CF2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EE0E7C3-E421-3E4D-BC7D-69ACCB2A216F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3F1CEF4-D168-6B44-AC22-6BE9AB6E6775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8FED322-5987-5841-8B12-1249E5F78FEE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02EB86A-17E4-B844-AB65-7AC3A93192BB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BD0C956-D7C9-5D44-B02A-75F1C046E0EC}"/>
                  </a:ext>
                </a:extLst>
              </p14:cNvPr>
              <p14:cNvContentPartPr/>
              <p14:nvPr/>
            </p14:nvContentPartPr>
            <p14:xfrm>
              <a:off x="5069930" y="2313497"/>
              <a:ext cx="1706400" cy="6721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BD0C956-D7C9-5D44-B02A-75F1C046E0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1930" y="2295497"/>
                <a:ext cx="1742040" cy="7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3246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Editing, Deleting, and Wrapping Up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7" y="2024745"/>
            <a:ext cx="969448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We also just learned more about, and saw more examples, and were introduced to…</a:t>
            </a:r>
          </a:p>
          <a:p>
            <a:pPr lvl="1"/>
            <a:r>
              <a:rPr lang="en-US" sz="2000" dirty="0"/>
              <a:t>The vector icon library!</a:t>
            </a:r>
          </a:p>
          <a:p>
            <a:pPr lvl="1"/>
            <a:r>
              <a:rPr lang="en-US" sz="2000" dirty="0"/>
              <a:t>Having icons and buttons in the headers of our screens!</a:t>
            </a:r>
          </a:p>
          <a:p>
            <a:pPr lvl="1"/>
            <a:r>
              <a:rPr lang="en-US" sz="2000" dirty="0"/>
              <a:t>Reducers and state!</a:t>
            </a:r>
          </a:p>
          <a:p>
            <a:pPr lvl="1"/>
            <a:r>
              <a:rPr lang="en-US" sz="2000" dirty="0"/>
              <a:t>Stack navigation, and popping things off the stack!</a:t>
            </a:r>
          </a:p>
          <a:p>
            <a:pPr lvl="1"/>
            <a:r>
              <a:rPr lang="en-US" sz="2000" dirty="0"/>
              <a:t>Setting up (and cleaning up!) event listeners!</a:t>
            </a:r>
          </a:p>
          <a:p>
            <a:pPr lvl="1"/>
            <a:r>
              <a:rPr lang="en-US" sz="2000" dirty="0"/>
              <a:t>Reducing code repetition through clever functions!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useEffect</a:t>
            </a:r>
            <a:r>
              <a:rPr lang="en-US" sz="2000" dirty="0"/>
              <a:t> hook!</a:t>
            </a:r>
          </a:p>
          <a:p>
            <a:pPr lvl="1"/>
            <a:r>
              <a:rPr lang="en-US" sz="2000" dirty="0"/>
              <a:t>And plenty more!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05642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1753126"/>
            <a:ext cx="4911486" cy="4199618"/>
          </a:xfrm>
        </p:spPr>
        <p:txBody>
          <a:bodyPr>
            <a:normAutofit/>
          </a:bodyPr>
          <a:lstStyle/>
          <a:p>
            <a:r>
              <a:rPr lang="en-US" sz="2200" dirty="0"/>
              <a:t>First of all: the acknowledgement that some of us are using physical phones, and some of us are using emulators.</a:t>
            </a:r>
          </a:p>
          <a:p>
            <a:endParaRPr lang="en-US" sz="2200" dirty="0"/>
          </a:p>
          <a:p>
            <a:r>
              <a:rPr lang="en-US" sz="2200" dirty="0"/>
              <a:t>So everyone is in a slightly different position with this. 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3A185-78C4-4487-961D-D6B388D3A3DE}"/>
              </a:ext>
            </a:extLst>
          </p:cNvPr>
          <p:cNvSpPr/>
          <p:nvPr/>
        </p:nvSpPr>
        <p:spPr>
          <a:xfrm>
            <a:off x="6096000" y="69448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Network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unosecure</a:t>
            </a:r>
            <a:r>
              <a:rPr lang="en-US" dirty="0"/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A1056-CF41-46A0-A983-2F5203EA34DD}"/>
              </a:ext>
            </a:extLst>
          </p:cNvPr>
          <p:cNvGrpSpPr/>
          <p:nvPr/>
        </p:nvGrpSpPr>
        <p:grpSpPr>
          <a:xfrm>
            <a:off x="6516483" y="2326511"/>
            <a:ext cx="1954617" cy="3880075"/>
            <a:chOff x="6516483" y="2326511"/>
            <a:chExt cx="1954617" cy="3880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CF280-33BE-4900-8A0A-3D829C8C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483" y="2326511"/>
              <a:ext cx="1954617" cy="35302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63DB0-BF87-4744-ACED-4F0D147B8DE4}"/>
                </a:ext>
              </a:extLst>
            </p:cNvPr>
            <p:cNvSpPr txBox="1"/>
            <p:nvPr/>
          </p:nvSpPr>
          <p:spPr>
            <a:xfrm>
              <a:off x="6852014" y="5837254"/>
              <a:ext cx="144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Phone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7AB9E-AC27-46A2-A653-81FB3428887D}"/>
              </a:ext>
            </a:extLst>
          </p:cNvPr>
          <p:cNvSpPr/>
          <p:nvPr/>
        </p:nvSpPr>
        <p:spPr>
          <a:xfrm>
            <a:off x="9668619" y="3429000"/>
            <a:ext cx="1954617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Computer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3AD78-F0A2-47F6-ABE0-663E9A23F19C}"/>
              </a:ext>
            </a:extLst>
          </p:cNvPr>
          <p:cNvCxnSpPr>
            <a:cxnSpLocks/>
          </p:cNvCxnSpPr>
          <p:nvPr/>
        </p:nvCxnSpPr>
        <p:spPr>
          <a:xfrm>
            <a:off x="7409793" y="1678329"/>
            <a:ext cx="0" cy="648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9AEEA-55C7-421D-8D41-D1DDF6A1AE4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645928" y="1678329"/>
            <a:ext cx="0" cy="17506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6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272469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But generally, when we set up the metro bundler with ‘npm start’:</a:t>
            </a:r>
          </a:p>
          <a:p>
            <a:endParaRPr lang="en-US" sz="2200" dirty="0"/>
          </a:p>
          <a:p>
            <a:r>
              <a:rPr lang="en-US" sz="2200" dirty="0"/>
              <a:t>We have our phone…</a:t>
            </a:r>
          </a:p>
          <a:p>
            <a:endParaRPr lang="en-US" sz="2200" dirty="0"/>
          </a:p>
          <a:p>
            <a:r>
              <a:rPr lang="en-US" sz="2200" dirty="0"/>
              <a:t>And our phone is communicating with our computer…</a:t>
            </a:r>
          </a:p>
          <a:p>
            <a:endParaRPr lang="en-US" sz="2200" dirty="0"/>
          </a:p>
          <a:p>
            <a:r>
              <a:rPr lang="en-US" sz="2200" dirty="0"/>
              <a:t>Through whatever </a:t>
            </a:r>
            <a:r>
              <a:rPr lang="en-US" sz="2200" dirty="0" err="1"/>
              <a:t>wifi</a:t>
            </a:r>
            <a:r>
              <a:rPr lang="en-US" sz="2200" dirty="0"/>
              <a:t> network we are connected to.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3A185-78C4-4487-961D-D6B388D3A3DE}"/>
              </a:ext>
            </a:extLst>
          </p:cNvPr>
          <p:cNvSpPr/>
          <p:nvPr/>
        </p:nvSpPr>
        <p:spPr>
          <a:xfrm>
            <a:off x="6096000" y="69448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Network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unosecure</a:t>
            </a:r>
            <a:r>
              <a:rPr lang="en-US" dirty="0"/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A1056-CF41-46A0-A983-2F5203EA34DD}"/>
              </a:ext>
            </a:extLst>
          </p:cNvPr>
          <p:cNvGrpSpPr/>
          <p:nvPr/>
        </p:nvGrpSpPr>
        <p:grpSpPr>
          <a:xfrm>
            <a:off x="6516483" y="2326511"/>
            <a:ext cx="1954617" cy="3880075"/>
            <a:chOff x="6516483" y="2326511"/>
            <a:chExt cx="1954617" cy="3880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CF280-33BE-4900-8A0A-3D829C8C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483" y="2326511"/>
              <a:ext cx="1954617" cy="35302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63DB0-BF87-4744-ACED-4F0D147B8DE4}"/>
                </a:ext>
              </a:extLst>
            </p:cNvPr>
            <p:cNvSpPr txBox="1"/>
            <p:nvPr/>
          </p:nvSpPr>
          <p:spPr>
            <a:xfrm>
              <a:off x="6852014" y="5837254"/>
              <a:ext cx="144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Phone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7AB9E-AC27-46A2-A653-81FB3428887D}"/>
              </a:ext>
            </a:extLst>
          </p:cNvPr>
          <p:cNvSpPr/>
          <p:nvPr/>
        </p:nvSpPr>
        <p:spPr>
          <a:xfrm>
            <a:off x="9668619" y="3429000"/>
            <a:ext cx="1954617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Computer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3AD78-F0A2-47F6-ABE0-663E9A23F19C}"/>
              </a:ext>
            </a:extLst>
          </p:cNvPr>
          <p:cNvCxnSpPr>
            <a:cxnSpLocks/>
          </p:cNvCxnSpPr>
          <p:nvPr/>
        </p:nvCxnSpPr>
        <p:spPr>
          <a:xfrm>
            <a:off x="7409793" y="1678329"/>
            <a:ext cx="0" cy="648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9AEEA-55C7-421D-8D41-D1DDF6A1AE4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645928" y="1678329"/>
            <a:ext cx="0" cy="17506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85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397995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And like, already, maybe this is different for some of you.</a:t>
            </a:r>
          </a:p>
          <a:p>
            <a:r>
              <a:rPr lang="en-US" sz="2200" dirty="0"/>
              <a:t>Technically only using </a:t>
            </a:r>
            <a:r>
              <a:rPr lang="en-US" sz="2200" dirty="0" err="1"/>
              <a:t>wifi</a:t>
            </a:r>
            <a:r>
              <a:rPr lang="en-US" sz="2200" dirty="0"/>
              <a:t> if you were able to get LAN to work for you.</a:t>
            </a:r>
          </a:p>
          <a:p>
            <a:pPr lvl="1"/>
            <a:r>
              <a:rPr lang="en-US" sz="1400" dirty="0"/>
              <a:t>I did for me!</a:t>
            </a:r>
          </a:p>
          <a:p>
            <a:pPr lvl="1"/>
            <a:r>
              <a:rPr lang="en-US" sz="1400" dirty="0"/>
              <a:t>But I know some of you are using “Tunnel” instead.</a:t>
            </a:r>
          </a:p>
          <a:p>
            <a:pPr lvl="2"/>
            <a:r>
              <a:rPr lang="en-US" sz="1300" dirty="0"/>
              <a:t>Which is slightly different, but for today’s conversation is similar enough.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F68A35-DF1C-4917-9588-E0F6413B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53" y="0"/>
            <a:ext cx="703113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5D07DD-4315-426F-A36C-54949BDAA76C}"/>
                  </a:ext>
                </a:extLst>
              </p14:cNvPr>
              <p14:cNvContentPartPr/>
              <p14:nvPr/>
            </p14:nvContentPartPr>
            <p14:xfrm>
              <a:off x="5794250" y="5000537"/>
              <a:ext cx="1188720" cy="404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5D07DD-4315-426F-A36C-54949BDAA7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6250" y="4982897"/>
                <a:ext cx="122436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90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27246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SO!</a:t>
            </a:r>
          </a:p>
          <a:p>
            <a:r>
              <a:rPr lang="en-US" sz="2200" dirty="0"/>
              <a:t>We want our computer to be running this new json-server thing.</a:t>
            </a:r>
          </a:p>
          <a:p>
            <a:endParaRPr lang="en-US" sz="2200" dirty="0"/>
          </a:p>
          <a:p>
            <a:r>
              <a:rPr lang="en-US" sz="2200" dirty="0"/>
              <a:t>That is – we want out computer to run the server that holds the data that will ultimately show up on our phone.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3A185-78C4-4487-961D-D6B388D3A3DE}"/>
              </a:ext>
            </a:extLst>
          </p:cNvPr>
          <p:cNvSpPr/>
          <p:nvPr/>
        </p:nvSpPr>
        <p:spPr>
          <a:xfrm>
            <a:off x="6096000" y="69448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Network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unosecure</a:t>
            </a:r>
            <a:r>
              <a:rPr lang="en-US" dirty="0"/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A1056-CF41-46A0-A983-2F5203EA34DD}"/>
              </a:ext>
            </a:extLst>
          </p:cNvPr>
          <p:cNvGrpSpPr/>
          <p:nvPr/>
        </p:nvGrpSpPr>
        <p:grpSpPr>
          <a:xfrm>
            <a:off x="6516483" y="2326511"/>
            <a:ext cx="1954617" cy="3880075"/>
            <a:chOff x="6516483" y="2326511"/>
            <a:chExt cx="1954617" cy="3880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CF280-33BE-4900-8A0A-3D829C8C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483" y="2326511"/>
              <a:ext cx="1954617" cy="35302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63DB0-BF87-4744-ACED-4F0D147B8DE4}"/>
                </a:ext>
              </a:extLst>
            </p:cNvPr>
            <p:cNvSpPr txBox="1"/>
            <p:nvPr/>
          </p:nvSpPr>
          <p:spPr>
            <a:xfrm>
              <a:off x="6852014" y="5837254"/>
              <a:ext cx="144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Phone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7AB9E-AC27-46A2-A653-81FB3428887D}"/>
              </a:ext>
            </a:extLst>
          </p:cNvPr>
          <p:cNvSpPr/>
          <p:nvPr/>
        </p:nvSpPr>
        <p:spPr>
          <a:xfrm>
            <a:off x="9668619" y="3429000"/>
            <a:ext cx="1954617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Computer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3AD78-F0A2-47F6-ABE0-663E9A23F19C}"/>
              </a:ext>
            </a:extLst>
          </p:cNvPr>
          <p:cNvCxnSpPr>
            <a:cxnSpLocks/>
          </p:cNvCxnSpPr>
          <p:nvPr/>
        </p:nvCxnSpPr>
        <p:spPr>
          <a:xfrm>
            <a:off x="7409793" y="1678329"/>
            <a:ext cx="0" cy="648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9AEEA-55C7-421D-8D41-D1DDF6A1AE4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645928" y="1678329"/>
            <a:ext cx="0" cy="17506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9D79EA-37A5-4748-BA95-AD90EF6E6664}"/>
                  </a:ext>
                </a:extLst>
              </p14:cNvPr>
              <p14:cNvContentPartPr/>
              <p14:nvPr/>
            </p14:nvContentPartPr>
            <p14:xfrm>
              <a:off x="9238010" y="2902457"/>
              <a:ext cx="2836080" cy="190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9D79EA-37A5-4748-BA95-AD90EF6E66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0370" y="2884457"/>
                <a:ext cx="2871720" cy="19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AE373F-446D-49AD-ACE8-DE021A807AC4}"/>
                  </a:ext>
                </a:extLst>
              </p14:cNvPr>
              <p14:cNvContentPartPr/>
              <p14:nvPr/>
            </p14:nvContentPartPr>
            <p14:xfrm>
              <a:off x="2503490" y="3064457"/>
              <a:ext cx="1881000" cy="1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AE373F-446D-49AD-ACE8-DE021A807A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5850" y="3046457"/>
                <a:ext cx="191664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09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12AC79-5339-45ED-88FF-17EB7F3B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643" y="1186405"/>
            <a:ext cx="70311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272469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The problem is that if we want our phone to be able to “talk” to our computer in this way…</a:t>
            </a:r>
          </a:p>
          <a:p>
            <a:endParaRPr lang="en-US" sz="2200" dirty="0"/>
          </a:p>
          <a:p>
            <a:r>
              <a:rPr lang="en-US" sz="2200" dirty="0"/>
              <a:t>We’d have to do some configuration setting on our computer itself.</a:t>
            </a:r>
          </a:p>
          <a:p>
            <a:endParaRPr lang="en-US" sz="2200" dirty="0"/>
          </a:p>
          <a:p>
            <a:r>
              <a:rPr lang="en-US" sz="2200" dirty="0"/>
              <a:t>We’d need to make use of our IP address…</a:t>
            </a:r>
          </a:p>
          <a:p>
            <a:pPr lvl="1"/>
            <a:r>
              <a:rPr lang="en-US" sz="1400" dirty="0"/>
              <a:t>And the exact set of steps might be a little different if you are using LAN or using TUNNEL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3A185-78C4-4487-961D-D6B388D3A3DE}"/>
              </a:ext>
            </a:extLst>
          </p:cNvPr>
          <p:cNvSpPr/>
          <p:nvPr/>
        </p:nvSpPr>
        <p:spPr>
          <a:xfrm>
            <a:off x="6096000" y="69448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Network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unosecure</a:t>
            </a:r>
            <a:r>
              <a:rPr lang="en-US" dirty="0"/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A1056-CF41-46A0-A983-2F5203EA34DD}"/>
              </a:ext>
            </a:extLst>
          </p:cNvPr>
          <p:cNvGrpSpPr/>
          <p:nvPr/>
        </p:nvGrpSpPr>
        <p:grpSpPr>
          <a:xfrm>
            <a:off x="6516483" y="2326511"/>
            <a:ext cx="1954617" cy="3880075"/>
            <a:chOff x="6516483" y="2326511"/>
            <a:chExt cx="1954617" cy="3880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CF280-33BE-4900-8A0A-3D829C8C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483" y="2326511"/>
              <a:ext cx="1954617" cy="35302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63DB0-BF87-4744-ACED-4F0D147B8DE4}"/>
                </a:ext>
              </a:extLst>
            </p:cNvPr>
            <p:cNvSpPr txBox="1"/>
            <p:nvPr/>
          </p:nvSpPr>
          <p:spPr>
            <a:xfrm>
              <a:off x="6852014" y="5837254"/>
              <a:ext cx="144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Phone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7AB9E-AC27-46A2-A653-81FB3428887D}"/>
              </a:ext>
            </a:extLst>
          </p:cNvPr>
          <p:cNvSpPr/>
          <p:nvPr/>
        </p:nvSpPr>
        <p:spPr>
          <a:xfrm>
            <a:off x="9668619" y="3429000"/>
            <a:ext cx="1954617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Computer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3AD78-F0A2-47F6-ABE0-663E9A23F19C}"/>
              </a:ext>
            </a:extLst>
          </p:cNvPr>
          <p:cNvCxnSpPr>
            <a:cxnSpLocks/>
          </p:cNvCxnSpPr>
          <p:nvPr/>
        </p:nvCxnSpPr>
        <p:spPr>
          <a:xfrm>
            <a:off x="7409793" y="1678329"/>
            <a:ext cx="0" cy="648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9AEEA-55C7-421D-8D41-D1DDF6A1AE4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645928" y="1678329"/>
            <a:ext cx="0" cy="17506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14C1065-97B1-4D27-8347-6005380D1007}"/>
                  </a:ext>
                </a:extLst>
              </p14:cNvPr>
              <p14:cNvContentPartPr/>
              <p14:nvPr/>
            </p14:nvContentPartPr>
            <p14:xfrm>
              <a:off x="9332206" y="6160246"/>
              <a:ext cx="1662840" cy="329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14C1065-97B1-4D27-8347-6005380D10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4566" y="6142606"/>
                <a:ext cx="1698480" cy="3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4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272469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That wouldn’t be the end of the world if we had to do that setup!</a:t>
            </a:r>
          </a:p>
          <a:p>
            <a:endParaRPr lang="en-US" sz="2200" dirty="0"/>
          </a:p>
          <a:p>
            <a:r>
              <a:rPr lang="en-US" sz="2200" dirty="0"/>
              <a:t>BUT – we’re going to take a different approach that “should” work 100% of the time for everyone.</a:t>
            </a:r>
          </a:p>
          <a:p>
            <a:pPr lvl="1"/>
            <a:r>
              <a:rPr lang="en-US" dirty="0"/>
              <a:t>But, er, I mean… you know how these things go sometimes.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3A185-78C4-4487-961D-D6B388D3A3DE}"/>
              </a:ext>
            </a:extLst>
          </p:cNvPr>
          <p:cNvSpPr/>
          <p:nvPr/>
        </p:nvSpPr>
        <p:spPr>
          <a:xfrm>
            <a:off x="6096000" y="69448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r>
              <a:rPr lang="en-US" dirty="0"/>
              <a:t> Network</a:t>
            </a:r>
          </a:p>
          <a:p>
            <a:pPr algn="ctr"/>
            <a:r>
              <a:rPr lang="en-US" dirty="0"/>
              <a:t>e.g., “</a:t>
            </a:r>
            <a:r>
              <a:rPr lang="en-US" dirty="0" err="1"/>
              <a:t>unosecure</a:t>
            </a:r>
            <a:r>
              <a:rPr lang="en-US" dirty="0"/>
              <a:t>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A1056-CF41-46A0-A983-2F5203EA34DD}"/>
              </a:ext>
            </a:extLst>
          </p:cNvPr>
          <p:cNvGrpSpPr/>
          <p:nvPr/>
        </p:nvGrpSpPr>
        <p:grpSpPr>
          <a:xfrm>
            <a:off x="6516483" y="2326511"/>
            <a:ext cx="1954617" cy="3880075"/>
            <a:chOff x="6516483" y="2326511"/>
            <a:chExt cx="1954617" cy="3880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CF280-33BE-4900-8A0A-3D829C8CF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483" y="2326511"/>
              <a:ext cx="1954617" cy="353027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63DB0-BF87-4744-ACED-4F0D147B8DE4}"/>
                </a:ext>
              </a:extLst>
            </p:cNvPr>
            <p:cNvSpPr txBox="1"/>
            <p:nvPr/>
          </p:nvSpPr>
          <p:spPr>
            <a:xfrm>
              <a:off x="6852014" y="5837254"/>
              <a:ext cx="1441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Your Phone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1A7AB9E-AC27-46A2-A653-81FB3428887D}"/>
              </a:ext>
            </a:extLst>
          </p:cNvPr>
          <p:cNvSpPr/>
          <p:nvPr/>
        </p:nvSpPr>
        <p:spPr>
          <a:xfrm>
            <a:off x="9668619" y="3429000"/>
            <a:ext cx="1954617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Computer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3AD78-F0A2-47F6-ABE0-663E9A23F19C}"/>
              </a:ext>
            </a:extLst>
          </p:cNvPr>
          <p:cNvCxnSpPr>
            <a:cxnSpLocks/>
          </p:cNvCxnSpPr>
          <p:nvPr/>
        </p:nvCxnSpPr>
        <p:spPr>
          <a:xfrm>
            <a:off x="7409793" y="1678329"/>
            <a:ext cx="0" cy="648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9AEEA-55C7-421D-8D41-D1DDF6A1AE4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645928" y="1678329"/>
            <a:ext cx="0" cy="17506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75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Today’s Plan</a:t>
            </a:r>
          </a:p>
          <a:p>
            <a:r>
              <a:rPr lang="en-US" sz="2200" dirty="0"/>
              <a:t>Setting up json-server</a:t>
            </a:r>
          </a:p>
          <a:p>
            <a:r>
              <a:rPr lang="en-US" sz="2200" dirty="0"/>
              <a:t>Making Server Requests and Fetching Posts</a:t>
            </a:r>
          </a:p>
          <a:p>
            <a:r>
              <a:rPr lang="en-US" sz="2200" dirty="0"/>
              <a:t>Creating Posts with Post Requests</a:t>
            </a:r>
          </a:p>
          <a:p>
            <a:r>
              <a:rPr lang="en-US" sz="2200" dirty="0"/>
              <a:t>Editing, Deleting, and Wrapping Up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03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We’re going to be setting up a new tool on our local machine, called “</a:t>
            </a:r>
            <a:r>
              <a:rPr lang="en-US" sz="2200" dirty="0" err="1"/>
              <a:t>ngrok</a:t>
            </a:r>
            <a:r>
              <a:rPr lang="en-US" sz="2200" dirty="0"/>
              <a:t>”</a:t>
            </a:r>
          </a:p>
          <a:p>
            <a:r>
              <a:rPr lang="en-US" sz="2200" dirty="0"/>
              <a:t>This is a server that makes our computer available to the outside world.</a:t>
            </a:r>
          </a:p>
          <a:p>
            <a:r>
              <a:rPr lang="en-US" sz="2200" dirty="0"/>
              <a:t>So our phone will be able to talk to our computer using this new </a:t>
            </a:r>
            <a:r>
              <a:rPr lang="en-US" sz="2200" dirty="0" err="1"/>
              <a:t>ngrok</a:t>
            </a:r>
            <a:r>
              <a:rPr lang="en-US" sz="2200" dirty="0"/>
              <a:t> thing.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E9774-40B6-40A0-905D-62FCA05AE866}"/>
              </a:ext>
            </a:extLst>
          </p:cNvPr>
          <p:cNvGrpSpPr/>
          <p:nvPr/>
        </p:nvGrpSpPr>
        <p:grpSpPr>
          <a:xfrm>
            <a:off x="6007713" y="1275639"/>
            <a:ext cx="5677687" cy="5637242"/>
            <a:chOff x="6096000" y="569344"/>
            <a:chExt cx="5677687" cy="56372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C3A185-78C4-4487-961D-D6B388D3A3DE}"/>
                </a:ext>
              </a:extLst>
            </p:cNvPr>
            <p:cNvSpPr/>
            <p:nvPr/>
          </p:nvSpPr>
          <p:spPr>
            <a:xfrm>
              <a:off x="6096000" y="694481"/>
              <a:ext cx="5677687" cy="983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Wifi</a:t>
              </a:r>
              <a:r>
                <a:rPr lang="en-US" dirty="0"/>
                <a:t> Network</a:t>
              </a:r>
            </a:p>
            <a:p>
              <a:pPr algn="ctr"/>
              <a:r>
                <a:rPr lang="en-US" dirty="0"/>
                <a:t>e.g., “</a:t>
              </a:r>
              <a:r>
                <a:rPr lang="en-US" dirty="0" err="1"/>
                <a:t>unosecure</a:t>
              </a:r>
              <a:r>
                <a:rPr lang="en-US" dirty="0"/>
                <a:t>”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7A1056-CF41-46A0-A983-2F5203EA34DD}"/>
                </a:ext>
              </a:extLst>
            </p:cNvPr>
            <p:cNvGrpSpPr/>
            <p:nvPr/>
          </p:nvGrpSpPr>
          <p:grpSpPr>
            <a:xfrm>
              <a:off x="6516483" y="2326511"/>
              <a:ext cx="1954617" cy="3880075"/>
              <a:chOff x="6516483" y="2326511"/>
              <a:chExt cx="1954617" cy="38800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FCF280-33BE-4900-8A0A-3D829C8C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483" y="2326511"/>
                <a:ext cx="1954617" cy="353027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63DB0-BF87-4744-ACED-4F0D147B8DE4}"/>
                  </a:ext>
                </a:extLst>
              </p:cNvPr>
              <p:cNvSpPr txBox="1"/>
              <p:nvPr/>
            </p:nvSpPr>
            <p:spPr>
              <a:xfrm>
                <a:off x="6852014" y="5837254"/>
                <a:ext cx="1441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Your Phone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A7AB9E-AC27-46A2-A653-81FB3428887D}"/>
                </a:ext>
              </a:extLst>
            </p:cNvPr>
            <p:cNvSpPr/>
            <p:nvPr/>
          </p:nvSpPr>
          <p:spPr>
            <a:xfrm>
              <a:off x="9668619" y="3429000"/>
              <a:ext cx="1954617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Your Computer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F3AD78-F0A2-47F6-ABE0-663E9A23F19C}"/>
                </a:ext>
              </a:extLst>
            </p:cNvPr>
            <p:cNvCxnSpPr>
              <a:cxnSpLocks/>
            </p:cNvCxnSpPr>
            <p:nvPr/>
          </p:nvCxnSpPr>
          <p:spPr>
            <a:xfrm>
              <a:off x="7409793" y="1678329"/>
              <a:ext cx="0" cy="64818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99AEEA-55C7-421D-8D41-D1DDF6A1AE4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0645928" y="569344"/>
              <a:ext cx="0" cy="285965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B4FA-E342-4893-B133-4DD31A9B85EC}"/>
              </a:ext>
            </a:extLst>
          </p:cNvPr>
          <p:cNvSpPr/>
          <p:nvPr/>
        </p:nvSpPr>
        <p:spPr>
          <a:xfrm>
            <a:off x="6007713" y="29179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ngrok</a:t>
            </a:r>
            <a:r>
              <a:rPr lang="en-US" dirty="0"/>
              <a:t>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A62316-B5A6-4BF6-9C7C-B33E987ACECD}"/>
              </a:ext>
            </a:extLst>
          </p:cNvPr>
          <p:cNvCxnSpPr/>
          <p:nvPr/>
        </p:nvCxnSpPr>
        <p:spPr>
          <a:xfrm flipV="1">
            <a:off x="7870146" y="1229710"/>
            <a:ext cx="0" cy="180309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1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In order to set up </a:t>
            </a:r>
            <a:r>
              <a:rPr lang="en-US" sz="2200" dirty="0" err="1"/>
              <a:t>ngrok</a:t>
            </a:r>
            <a:r>
              <a:rPr lang="en-US" sz="2200" dirty="0"/>
              <a:t>, we’ll have to create a new directory, and set it up with some node packages.</a:t>
            </a:r>
          </a:p>
          <a:p>
            <a:endParaRPr lang="en-US" sz="2200" dirty="0"/>
          </a:p>
          <a:p>
            <a:r>
              <a:rPr lang="en-US" sz="2200" dirty="0"/>
              <a:t>SO… let’s go do that!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9E9774-40B6-40A0-905D-62FCA05AE866}"/>
              </a:ext>
            </a:extLst>
          </p:cNvPr>
          <p:cNvGrpSpPr/>
          <p:nvPr/>
        </p:nvGrpSpPr>
        <p:grpSpPr>
          <a:xfrm>
            <a:off x="6007713" y="1275639"/>
            <a:ext cx="5677687" cy="5637242"/>
            <a:chOff x="6096000" y="569344"/>
            <a:chExt cx="5677687" cy="56372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C3A185-78C4-4487-961D-D6B388D3A3DE}"/>
                </a:ext>
              </a:extLst>
            </p:cNvPr>
            <p:cNvSpPr/>
            <p:nvPr/>
          </p:nvSpPr>
          <p:spPr>
            <a:xfrm>
              <a:off x="6096000" y="694481"/>
              <a:ext cx="5677687" cy="983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Wifi</a:t>
              </a:r>
              <a:r>
                <a:rPr lang="en-US" dirty="0"/>
                <a:t> Network</a:t>
              </a:r>
            </a:p>
            <a:p>
              <a:pPr algn="ctr"/>
              <a:r>
                <a:rPr lang="en-US" dirty="0"/>
                <a:t>e.g., “</a:t>
              </a:r>
              <a:r>
                <a:rPr lang="en-US" dirty="0" err="1"/>
                <a:t>unosecure</a:t>
              </a:r>
              <a:r>
                <a:rPr lang="en-US" dirty="0"/>
                <a:t>”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7A1056-CF41-46A0-A983-2F5203EA34DD}"/>
                </a:ext>
              </a:extLst>
            </p:cNvPr>
            <p:cNvGrpSpPr/>
            <p:nvPr/>
          </p:nvGrpSpPr>
          <p:grpSpPr>
            <a:xfrm>
              <a:off x="6516483" y="2326511"/>
              <a:ext cx="1954617" cy="3880075"/>
              <a:chOff x="6516483" y="2326511"/>
              <a:chExt cx="1954617" cy="38800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5FCF280-33BE-4900-8A0A-3D829C8CF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16483" y="2326511"/>
                <a:ext cx="1954617" cy="353027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A63DB0-BF87-4744-ACED-4F0D147B8DE4}"/>
                  </a:ext>
                </a:extLst>
              </p:cNvPr>
              <p:cNvSpPr txBox="1"/>
              <p:nvPr/>
            </p:nvSpPr>
            <p:spPr>
              <a:xfrm>
                <a:off x="6852014" y="5837254"/>
                <a:ext cx="1441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Your Phone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A7AB9E-AC27-46A2-A653-81FB3428887D}"/>
                </a:ext>
              </a:extLst>
            </p:cNvPr>
            <p:cNvSpPr/>
            <p:nvPr/>
          </p:nvSpPr>
          <p:spPr>
            <a:xfrm>
              <a:off x="9668619" y="3429000"/>
              <a:ext cx="1954617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Your Computer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F3AD78-F0A2-47F6-ABE0-663E9A23F19C}"/>
                </a:ext>
              </a:extLst>
            </p:cNvPr>
            <p:cNvCxnSpPr>
              <a:cxnSpLocks/>
            </p:cNvCxnSpPr>
            <p:nvPr/>
          </p:nvCxnSpPr>
          <p:spPr>
            <a:xfrm>
              <a:off x="7409793" y="1678329"/>
              <a:ext cx="0" cy="64818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99AEEA-55C7-421D-8D41-D1DDF6A1AE4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10645928" y="569344"/>
              <a:ext cx="0" cy="285965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FB4FA-E342-4893-B133-4DD31A9B85EC}"/>
              </a:ext>
            </a:extLst>
          </p:cNvPr>
          <p:cNvSpPr/>
          <p:nvPr/>
        </p:nvSpPr>
        <p:spPr>
          <a:xfrm>
            <a:off x="6007713" y="291791"/>
            <a:ext cx="5677687" cy="98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ngrok</a:t>
            </a:r>
            <a:r>
              <a:rPr lang="en-US" dirty="0"/>
              <a:t>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A62316-B5A6-4BF6-9C7C-B33E987ACECD}"/>
              </a:ext>
            </a:extLst>
          </p:cNvPr>
          <p:cNvCxnSpPr/>
          <p:nvPr/>
        </p:nvCxnSpPr>
        <p:spPr>
          <a:xfrm flipV="1">
            <a:off x="7870146" y="1229710"/>
            <a:ext cx="0" cy="180309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4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Just to let you know where I’m setting it all up relative to everything I’ve done before…</a:t>
            </a:r>
          </a:p>
          <a:p>
            <a:endParaRPr lang="en-US" sz="2200" dirty="0"/>
          </a:p>
          <a:p>
            <a:r>
              <a:rPr lang="en-US" sz="2200" dirty="0"/>
              <a:t>I have my folder where I’ve made directories for each of my projects.</a:t>
            </a:r>
          </a:p>
          <a:p>
            <a:pPr lvl="1"/>
            <a:r>
              <a:rPr lang="en-US" dirty="0"/>
              <a:t>You can see ‘</a:t>
            </a:r>
            <a:r>
              <a:rPr lang="en-US" dirty="0" err="1"/>
              <a:t>em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blog, </a:t>
            </a:r>
            <a:r>
              <a:rPr lang="en-US" dirty="0" err="1"/>
              <a:t>good_food</a:t>
            </a:r>
            <a:r>
              <a:rPr lang="en-US" dirty="0"/>
              <a:t>, </a:t>
            </a:r>
            <a:r>
              <a:rPr lang="en-US" dirty="0" err="1"/>
              <a:t>rn</a:t>
            </a:r>
            <a:r>
              <a:rPr lang="en-US" dirty="0"/>
              <a:t>-starter!</a:t>
            </a:r>
          </a:p>
          <a:p>
            <a:pPr lvl="2"/>
            <a:r>
              <a:rPr lang="en-US" dirty="0"/>
              <a:t>Ah, memories!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091F0-5B45-4880-A08F-928C0E18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28" y="1758864"/>
            <a:ext cx="571529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in this directory, I’ll make a new folder called “</a:t>
            </a:r>
            <a:r>
              <a:rPr lang="en-US" sz="2200" dirty="0" err="1"/>
              <a:t>jsonserver</a:t>
            </a:r>
            <a:r>
              <a:rPr lang="en-US" sz="2200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AAE79-26E5-4E05-BA05-C7F44D9F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490" y="1749338"/>
            <a:ext cx="5734345" cy="3359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4F42E8-EEB3-48F1-95D2-FB564D546B04}"/>
                  </a:ext>
                </a:extLst>
              </p14:cNvPr>
              <p14:cNvContentPartPr/>
              <p14:nvPr/>
            </p14:nvContentPartPr>
            <p14:xfrm>
              <a:off x="5706050" y="4653497"/>
              <a:ext cx="2190960" cy="68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4F42E8-EEB3-48F1-95D2-FB564D546B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410" y="4635497"/>
                <a:ext cx="2226600" cy="7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9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Once you’ve made it, cd into it…</a:t>
            </a:r>
          </a:p>
          <a:p>
            <a:endParaRPr lang="en-US" sz="2200" dirty="0"/>
          </a:p>
          <a:p>
            <a:r>
              <a:rPr lang="en-US" sz="2200" dirty="0"/>
              <a:t>And then create a new </a:t>
            </a:r>
            <a:r>
              <a:rPr lang="en-US" sz="2200" dirty="0" err="1"/>
              <a:t>package.json</a:t>
            </a:r>
            <a:r>
              <a:rPr lang="en-US" sz="2200" dirty="0"/>
              <a:t> file with the command 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</a:t>
            </a:r>
            <a:r>
              <a:rPr lang="en-US" sz="2200" dirty="0" err="1">
                <a:latin typeface="Consolas" panose="020B0609020204030204" pitchFamily="49" charset="0"/>
              </a:rPr>
              <a:t>init</a:t>
            </a:r>
            <a:endParaRPr lang="en-US" sz="2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FD0F29-B28A-4EDB-8B79-46608167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129" y="1818794"/>
            <a:ext cx="5658141" cy="33339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DF50C8-001B-4FCA-84D3-0B8BF499B956}"/>
                  </a:ext>
                </a:extLst>
              </p14:cNvPr>
              <p14:cNvContentPartPr/>
              <p14:nvPr/>
            </p14:nvContentPartPr>
            <p14:xfrm>
              <a:off x="5944730" y="4886057"/>
              <a:ext cx="1024560" cy="42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DF50C8-001B-4FCA-84D3-0B8BF499B9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6730" y="4868417"/>
                <a:ext cx="1060200" cy="4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96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Doing that will ask you a bunch of questions.</a:t>
            </a:r>
          </a:p>
          <a:p>
            <a:endParaRPr lang="en-US" sz="2200" dirty="0"/>
          </a:p>
          <a:p>
            <a:r>
              <a:rPr lang="en-US" sz="2200" dirty="0"/>
              <a:t>Just hit enter a bunch. The defaults are fine!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B2279-6F12-4A92-BF22-E4CC09C9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26" y="1831407"/>
            <a:ext cx="5607338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And then after that, you’ll find that you now have a new file: </a:t>
            </a:r>
            <a:r>
              <a:rPr lang="en-US" sz="2200" dirty="0" err="1"/>
              <a:t>package.json</a:t>
            </a:r>
            <a:r>
              <a:rPr lang="en-US" sz="2200" dirty="0"/>
              <a:t> in the directory.</a:t>
            </a:r>
          </a:p>
          <a:p>
            <a:endParaRPr lang="en-US" sz="2200" dirty="0"/>
          </a:p>
          <a:p>
            <a:r>
              <a:rPr lang="en-US" sz="2200" dirty="0"/>
              <a:t>And if you were to open it up, you’d see something that looks like the bottom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1B4FD-41A9-411E-B76F-E54C0A67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00" y="0"/>
            <a:ext cx="5543835" cy="334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07B7D-33ED-4BCE-81AC-316C50FA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01" y="3517729"/>
            <a:ext cx="5318934" cy="30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526808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Now that we have that </a:t>
            </a:r>
            <a:r>
              <a:rPr lang="en-US" sz="2200" dirty="0" err="1"/>
              <a:t>package.json</a:t>
            </a:r>
            <a:r>
              <a:rPr lang="en-US" sz="2200" dirty="0"/>
              <a:t> file, we can start to install some node modules!</a:t>
            </a:r>
          </a:p>
          <a:p>
            <a:endParaRPr lang="en-US" sz="2200" dirty="0"/>
          </a:p>
          <a:p>
            <a:r>
              <a:rPr lang="en-US" sz="2200" dirty="0"/>
              <a:t>And the </a:t>
            </a:r>
            <a:r>
              <a:rPr lang="en-US" sz="2200" dirty="0" err="1"/>
              <a:t>package.json</a:t>
            </a:r>
            <a:r>
              <a:rPr lang="en-US" sz="2200" dirty="0"/>
              <a:t> file will update automatically as we do so.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1B4FD-41A9-411E-B76F-E54C0A67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00" y="0"/>
            <a:ext cx="5543835" cy="3340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807B7D-33ED-4BCE-81AC-316C50FA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01" y="3517729"/>
            <a:ext cx="5318934" cy="30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9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First, let’s install that json-server package we were talking about.</a:t>
            </a:r>
          </a:p>
          <a:p>
            <a:r>
              <a:rPr lang="en-US" sz="2200" dirty="0"/>
              <a:t>On the command line type: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install json-server</a:t>
            </a:r>
          </a:p>
          <a:p>
            <a:pPr marL="0" indent="0" algn="ctr">
              <a:buNone/>
            </a:pPr>
            <a:endParaRPr lang="en-US" sz="2200" dirty="0"/>
          </a:p>
          <a:p>
            <a:r>
              <a:rPr lang="en-US" sz="2200" dirty="0"/>
              <a:t>It’ll take a second but finish pretty soon.</a:t>
            </a:r>
          </a:p>
          <a:p>
            <a:r>
              <a:rPr lang="en-US" sz="2200" dirty="0"/>
              <a:t>If you wish, you can see that json-server has now been added as a dependency in our </a:t>
            </a:r>
            <a:r>
              <a:rPr lang="en-US" sz="2200" dirty="0" err="1"/>
              <a:t>package.json</a:t>
            </a:r>
            <a:r>
              <a:rPr lang="en-US" sz="2200" dirty="0"/>
              <a:t> file.</a:t>
            </a:r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0FA86-6C7B-47AA-AA3C-A6F8D3E3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40" y="-51017"/>
            <a:ext cx="5664491" cy="3340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0EBD9-1EAF-4AE3-92FB-96AA608E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834" y="3422473"/>
            <a:ext cx="5778797" cy="3435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6FDEE2-B51B-4F60-B1D6-503D4B730FB3}"/>
                  </a:ext>
                </a:extLst>
              </p14:cNvPr>
              <p14:cNvContentPartPr/>
              <p14:nvPr/>
            </p14:nvContentPartPr>
            <p14:xfrm>
              <a:off x="1948370" y="4041857"/>
              <a:ext cx="2550960" cy="81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6FDEE2-B51B-4F60-B1D6-503D4B730F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0370" y="4024217"/>
                <a:ext cx="2586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A4ECC3-944F-4FEE-AE31-31BFD22CDE53}"/>
                  </a:ext>
                </a:extLst>
              </p14:cNvPr>
              <p14:cNvContentPartPr/>
              <p14:nvPr/>
            </p14:nvContentPartPr>
            <p14:xfrm>
              <a:off x="5963810" y="2872937"/>
              <a:ext cx="2395080" cy="437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A4ECC3-944F-4FEE-AE31-31BFD22CDE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5810" y="2854937"/>
                <a:ext cx="243072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60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We also want to install </a:t>
            </a:r>
            <a:r>
              <a:rPr lang="en-US" sz="2200" dirty="0" err="1"/>
              <a:t>ngrok</a:t>
            </a:r>
            <a:r>
              <a:rPr lang="en-US" sz="2200" dirty="0"/>
              <a:t>, which we can do with the similar command: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install </a:t>
            </a:r>
            <a:r>
              <a:rPr lang="en-US" sz="2200" dirty="0" err="1">
                <a:latin typeface="Consolas" panose="020B0609020204030204" pitchFamily="49" charset="0"/>
              </a:rPr>
              <a:t>ngrok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200" dirty="0"/>
          </a:p>
          <a:p>
            <a:r>
              <a:rPr lang="en-US" sz="2200" dirty="0"/>
              <a:t>And lo and behold – </a:t>
            </a:r>
            <a:r>
              <a:rPr lang="en-US" sz="2200" dirty="0" err="1"/>
              <a:t>ngrok</a:t>
            </a:r>
            <a:r>
              <a:rPr lang="en-US" sz="2200" dirty="0"/>
              <a:t> is now included as an additional dependency too.</a:t>
            </a:r>
          </a:p>
          <a:p>
            <a:pPr marL="0" indent="0" algn="ctr">
              <a:buNone/>
            </a:pP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6FDEE2-B51B-4F60-B1D6-503D4B730FB3}"/>
                  </a:ext>
                </a:extLst>
              </p14:cNvPr>
              <p14:cNvContentPartPr/>
              <p14:nvPr/>
            </p14:nvContentPartPr>
            <p14:xfrm>
              <a:off x="2440254" y="3946212"/>
              <a:ext cx="2550960" cy="81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6FDEE2-B51B-4F60-B1D6-503D4B730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2254" y="3928132"/>
                <a:ext cx="2586600" cy="11751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CAD196-C6D4-4886-A69A-F21A4F8A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40" y="1328394"/>
            <a:ext cx="5721644" cy="1778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CE4C30-C4C6-47C1-AB20-507330B3F0A1}"/>
                  </a:ext>
                </a:extLst>
              </p14:cNvPr>
              <p14:cNvContentPartPr/>
              <p14:nvPr/>
            </p14:nvContentPartPr>
            <p14:xfrm>
              <a:off x="5876330" y="2778617"/>
              <a:ext cx="1951920" cy="52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CE4C30-C4C6-47C1-AB20-507330B3F0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8690" y="2760977"/>
                <a:ext cx="1987560" cy="5641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68A1E60-CDF9-4F18-8EFE-196F53CB0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063" y="3504289"/>
            <a:ext cx="4659737" cy="3002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EC18E7-5EEB-49F8-9578-DD1B0C2D4290}"/>
                  </a:ext>
                </a:extLst>
              </p14:cNvPr>
              <p14:cNvContentPartPr/>
              <p14:nvPr/>
            </p14:nvContentPartPr>
            <p14:xfrm>
              <a:off x="4451810" y="5195297"/>
              <a:ext cx="1660680" cy="6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EC18E7-5EEB-49F8-9578-DD1B0C2D42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3170" y="5186297"/>
                <a:ext cx="1678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F560EF-963D-444F-9364-8EB510FD7340}"/>
                  </a:ext>
                </a:extLst>
              </p14:cNvPr>
              <p14:cNvContentPartPr/>
              <p14:nvPr/>
            </p14:nvContentPartPr>
            <p14:xfrm>
              <a:off x="1179050" y="5592737"/>
              <a:ext cx="1114200" cy="13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F560EF-963D-444F-9364-8EB510FD73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0410" y="5583737"/>
                <a:ext cx="1131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22DA9E-6B4F-41C0-BC03-682CFCE42295}"/>
                  </a:ext>
                </a:extLst>
              </p14:cNvPr>
              <p14:cNvContentPartPr/>
              <p14:nvPr/>
            </p14:nvContentPartPr>
            <p14:xfrm>
              <a:off x="7440530" y="5320217"/>
              <a:ext cx="2342520" cy="785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22DA9E-6B4F-41C0-BC03-682CFCE422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1890" y="5311217"/>
                <a:ext cx="2360160" cy="8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6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0209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Our blog app is basically feature complete! We have all of the screens up and running!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67D5A7-0040-46B2-9D6C-A8AC85BC8246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0FEF3E-E3C7-4E70-BFB1-FC637DCC0787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6F3DF-5C70-4FB0-8D8C-61A7CAEC99A7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07DE7A-5ECB-4B3F-BCD4-AF61E4E29B49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967F37-8770-47F6-99B0-1CEBDB40EEBC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D6EFAE-9A5E-410D-91F1-4B35B9265F1D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222E3B-38C0-4A78-A745-24BCE9A664D5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BEEA1C-44F3-41C0-BD6B-20EC7E49432C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7CD3C2-A108-42B1-A434-28E35B00EF6B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24B82E-0DCA-4BCC-B733-AD9D87DBCDEC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7811D5-5C70-478D-81BC-DE037F35C784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3C98E0-3452-4DFA-BBC3-7F99B534AB61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57020-9699-4FDD-8B2F-9B6C79E40A1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F85294-4F80-4BFB-863C-FEEEE0B3F9F5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8" name="Graphic 17" descr="Pencil with solid fill">
              <a:extLst>
                <a:ext uri="{FF2B5EF4-FFF2-40B4-BE49-F238E27FC236}">
                  <a16:creationId xmlns:a16="http://schemas.microsoft.com/office/drawing/2014/main" id="{086F12C2-9058-4836-B499-E3D2B584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33E7A6-01CD-4903-B506-BAAE5E3ABC15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87358F5-2483-47B0-8D47-DDD33210B5F3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D09A66-DFF8-46CF-A894-C8EA8BB6942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0BBB62E4-2739-4A4B-BDCE-C49EB0EA7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04494D-D7B0-4580-8D5B-1D2B5D55740D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3B6973B-61BF-495A-AA79-EC38CBD04165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CE3825-CB86-4240-A81D-8428048921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26EAEA18-ECDF-4295-B5EA-75F26C29E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D93903-A007-4025-AA80-0236CFA65916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7749B1-E9FF-4BD7-A1CA-C64520837EE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62C7C6-EE36-4F3A-B409-8015067921E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1" name="Graphic 50" descr="Garbage with solid fill">
                <a:extLst>
                  <a:ext uri="{FF2B5EF4-FFF2-40B4-BE49-F238E27FC236}">
                    <a16:creationId xmlns:a16="http://schemas.microsoft.com/office/drawing/2014/main" id="{6FCC0B25-83CF-4544-8A19-51532A54A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12D1E5-6C06-41B3-B804-07D8054E18AF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25DBDE6-72BC-4B70-A53E-79E22946313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C5C34C-4AE5-4FA3-A4A2-0FCD2A6C754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48" name="Graphic 47" descr="Garbage with solid fill">
                <a:extLst>
                  <a:ext uri="{FF2B5EF4-FFF2-40B4-BE49-F238E27FC236}">
                    <a16:creationId xmlns:a16="http://schemas.microsoft.com/office/drawing/2014/main" id="{3FAB155A-306E-4D32-9AC3-BA76152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BD9DAC-3AF2-4E8C-A96A-C14F3F025B03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224153-732C-44A3-A749-A6AB0D6C8526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805A8B-3D9B-4A0D-8FA5-8F6C637D51C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93B1C7-67D2-4BDF-8C62-0E928D17BFE2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8A622AD-574F-4A41-9EC3-2B43D874F834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9530340-EAE2-4386-A3BE-090BF05B12A7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539F8A7-0595-4A49-88F2-934B4D180E5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8E6467-E1D8-4758-B067-9FA346B087E0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881F8F8-7AE7-49DE-88A9-0889889B1060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D38AB20-73A3-45DC-BDF6-55B11B85725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C860D7B-B299-4195-83F5-D688A21D5357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74B63F-77C3-4681-9EE4-63CCD02FF5CB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D1D8DA9-C4EC-4741-9947-B333B19DF2D8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B980F86-FC48-482D-9762-83719BD4014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F07C57-EC7D-4460-87FD-AFEFA7365614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9661CC-D69C-45B4-81A8-1B5E9CF42721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CEE73D-F83E-49DC-93A8-C41494CF5CDB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235A7B-368F-4E99-9724-C09F2377871C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037588E-0561-46B6-A381-2AA5BF0083AF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C5F70C-4D62-41DC-9A82-649A59EE5FEE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1FB48D-DFFA-45B3-8413-7CE6A0A5FCD1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C84662-7607-4E85-9A6C-4DA96FBCB78F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063334-B78C-4FEB-8B83-5748629D080A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77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Now with the packages installed…</a:t>
            </a:r>
          </a:p>
          <a:p>
            <a:endParaRPr lang="en-US" sz="2200" dirty="0"/>
          </a:p>
          <a:p>
            <a:r>
              <a:rPr lang="en-US" sz="2200" dirty="0"/>
              <a:t>We can start to actually set them up for our specific needs!</a:t>
            </a:r>
          </a:p>
          <a:p>
            <a:endParaRPr lang="en-US" sz="2200" dirty="0"/>
          </a:p>
          <a:p>
            <a:r>
              <a:rPr lang="en-US" sz="2200" dirty="0"/>
              <a:t>To do this, we’ll need to create a new file in this </a:t>
            </a:r>
            <a:r>
              <a:rPr lang="en-US" sz="2200" dirty="0" err="1"/>
              <a:t>jsonserver</a:t>
            </a:r>
            <a:r>
              <a:rPr lang="en-US" sz="2200" dirty="0"/>
              <a:t> directory.</a:t>
            </a:r>
          </a:p>
          <a:p>
            <a:pPr lvl="1"/>
            <a:r>
              <a:rPr lang="en-US" sz="2000" dirty="0"/>
              <a:t>I’ll call it </a:t>
            </a:r>
            <a:r>
              <a:rPr lang="en-US" sz="2000" dirty="0" err="1"/>
              <a:t>db.json</a:t>
            </a:r>
            <a:r>
              <a:rPr lang="en-US" sz="2000" dirty="0"/>
              <a:t> – for database!</a:t>
            </a:r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025F6-60D4-4DE3-A226-66402964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918" y="2243669"/>
            <a:ext cx="4765889" cy="2370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14:cNvPr>
              <p14:cNvContentPartPr/>
              <p14:nvPr/>
            </p14:nvContentPartPr>
            <p14:xfrm>
              <a:off x="6468890" y="3120617"/>
              <a:ext cx="2519280" cy="613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1250" y="3102977"/>
                <a:ext cx="2554920" cy="6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003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Note that it is a .json file, not a .</a:t>
            </a:r>
            <a:r>
              <a:rPr lang="en-US" sz="2200" dirty="0" err="1"/>
              <a:t>js</a:t>
            </a:r>
            <a:r>
              <a:rPr lang="en-US" sz="2200" dirty="0"/>
              <a:t> file.</a:t>
            </a:r>
          </a:p>
          <a:p>
            <a:endParaRPr lang="en-US" sz="2200" dirty="0"/>
          </a:p>
          <a:p>
            <a:r>
              <a:rPr lang="en-US" sz="2200" dirty="0"/>
              <a:t>We won’t have “code” here – just data!</a:t>
            </a:r>
          </a:p>
          <a:p>
            <a:endParaRPr lang="en-US" sz="2200" dirty="0"/>
          </a:p>
          <a:p>
            <a:r>
              <a:rPr lang="en-US" sz="2200" dirty="0"/>
              <a:t>This is ultimately where our server will store all of its information.</a:t>
            </a:r>
            <a:endParaRPr lang="en-US" sz="2000" dirty="0"/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025F6-60D4-4DE3-A226-66402964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918" y="2243669"/>
            <a:ext cx="4765889" cy="2370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14:cNvPr>
              <p14:cNvContentPartPr/>
              <p14:nvPr/>
            </p14:nvContentPartPr>
            <p14:xfrm>
              <a:off x="6468890" y="3120617"/>
              <a:ext cx="2519280" cy="613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0890" y="3102617"/>
                <a:ext cx="2554920" cy="6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233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We need to set it up ahead of time, and do some (light) initial configuration…</a:t>
            </a:r>
          </a:p>
          <a:p>
            <a:endParaRPr lang="en-US" sz="2200" dirty="0"/>
          </a:p>
          <a:p>
            <a:r>
              <a:rPr lang="en-US" sz="2200" dirty="0"/>
              <a:t>Just to let the server know about the different “types” of information it needs to manage.</a:t>
            </a:r>
          </a:p>
          <a:p>
            <a:endParaRPr lang="en-US" sz="2200" dirty="0"/>
          </a:p>
          <a:p>
            <a:r>
              <a:rPr lang="en-US" sz="2200" dirty="0"/>
              <a:t>For our blog post app, that’s easy – the only ‘type’ of data we have are blog posts!</a:t>
            </a:r>
            <a:endParaRPr lang="en-US" sz="2000" dirty="0"/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025F6-60D4-4DE3-A226-66402964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918" y="2243669"/>
            <a:ext cx="4765889" cy="2370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14:cNvPr>
              <p14:cNvContentPartPr/>
              <p14:nvPr/>
            </p14:nvContentPartPr>
            <p14:xfrm>
              <a:off x="6468890" y="3120617"/>
              <a:ext cx="2519280" cy="613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F941B9-2841-4A5D-9A19-BD61A56FF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0890" y="3102617"/>
                <a:ext cx="2554920" cy="6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86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So it basically ends up looking just like this!</a:t>
            </a:r>
          </a:p>
          <a:p>
            <a:endParaRPr lang="en-US" sz="2200" dirty="0"/>
          </a:p>
          <a:p>
            <a:r>
              <a:rPr lang="en-US" sz="2200" dirty="0"/>
              <a:t>JSON, recall, stands for “JavaScript Object Notation”</a:t>
            </a:r>
          </a:p>
          <a:p>
            <a:r>
              <a:rPr lang="en-US" sz="2200" dirty="0"/>
              <a:t>The syntax is basically exactly the same as the objects we’ve been making.</a:t>
            </a:r>
          </a:p>
          <a:p>
            <a:pPr lvl="1"/>
            <a:r>
              <a:rPr lang="en-US" sz="1800" dirty="0"/>
              <a:t>But the keys have to be enclosed in double quotes.</a:t>
            </a:r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29DB3-42B7-49A9-ADE5-F3F8C1AE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68" y="2307683"/>
            <a:ext cx="4502381" cy="14732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2D31FA-AFF5-4696-A863-B00AC08C3457}"/>
                  </a:ext>
                </a:extLst>
              </p14:cNvPr>
              <p14:cNvContentPartPr/>
              <p14:nvPr/>
            </p14:nvContentPartPr>
            <p14:xfrm>
              <a:off x="2383610" y="5498777"/>
              <a:ext cx="1857960" cy="13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2D31FA-AFF5-4696-A863-B00AC08C34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5970" y="5481137"/>
                <a:ext cx="18936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F7BB8B-E864-4A78-8ABE-C1806402C703}"/>
                  </a:ext>
                </a:extLst>
              </p14:cNvPr>
              <p14:cNvContentPartPr/>
              <p14:nvPr/>
            </p14:nvContentPartPr>
            <p14:xfrm>
              <a:off x="1601330" y="5795057"/>
              <a:ext cx="78120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F7BB8B-E864-4A78-8ABE-C1806402C7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690" y="5777417"/>
                <a:ext cx="8168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A23D816-DB2F-4F58-B6AB-CB81828F0264}"/>
                  </a:ext>
                </a:extLst>
              </p14:cNvPr>
              <p14:cNvContentPartPr/>
              <p14:nvPr/>
            </p14:nvContentPartPr>
            <p14:xfrm>
              <a:off x="8191490" y="3480617"/>
              <a:ext cx="145080" cy="1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A23D816-DB2F-4F58-B6AB-CB81828F02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73850" y="3462617"/>
                <a:ext cx="180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F99FCC-C911-4B3A-8DBF-92A660E4E4C0}"/>
                  </a:ext>
                </a:extLst>
              </p14:cNvPr>
              <p14:cNvContentPartPr/>
              <p14:nvPr/>
            </p14:nvContentPartPr>
            <p14:xfrm>
              <a:off x="9042890" y="3455417"/>
              <a:ext cx="14184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F99FCC-C911-4B3A-8DBF-92A660E4E4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24890" y="3437417"/>
                <a:ext cx="17748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011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02920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 other than that, we’re good!</a:t>
            </a:r>
          </a:p>
          <a:p>
            <a:r>
              <a:rPr lang="en-US" sz="2200" dirty="0"/>
              <a:t>Our server will store an object…</a:t>
            </a:r>
          </a:p>
          <a:p>
            <a:r>
              <a:rPr lang="en-US" sz="2200" dirty="0"/>
              <a:t>That object will have one key: blogposts.</a:t>
            </a:r>
          </a:p>
          <a:p>
            <a:r>
              <a:rPr lang="en-US" sz="2200" dirty="0"/>
              <a:t>And that key will store an array…</a:t>
            </a:r>
          </a:p>
          <a:p>
            <a:pPr lvl="1"/>
            <a:r>
              <a:rPr lang="en-US" sz="1600" dirty="0"/>
              <a:t>An array that will eventually be full of all of the blog posts from our app!</a:t>
            </a:r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29DB3-42B7-49A9-ADE5-F3F8C1AE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68" y="2307683"/>
            <a:ext cx="4502381" cy="14732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000976-D159-4392-9CA8-1B3A490B97B7}"/>
                  </a:ext>
                </a:extLst>
              </p14:cNvPr>
              <p14:cNvContentPartPr/>
              <p14:nvPr/>
            </p14:nvContentPartPr>
            <p14:xfrm>
              <a:off x="2087330" y="3007577"/>
              <a:ext cx="2939040" cy="13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000976-D159-4392-9CA8-1B3A490B97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9330" y="2989937"/>
                <a:ext cx="29746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6F72A9-9172-4CE7-9BFE-549D2A0ED3C5}"/>
                  </a:ext>
                </a:extLst>
              </p14:cNvPr>
              <p14:cNvContentPartPr/>
              <p14:nvPr/>
            </p14:nvContentPartPr>
            <p14:xfrm>
              <a:off x="7825730" y="3247337"/>
              <a:ext cx="98280" cy="1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6F72A9-9172-4CE7-9BFE-549D2A0ED3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8090" y="3229697"/>
                <a:ext cx="1339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FE9493-6138-47CC-AB76-5F0BC88DE6E6}"/>
                  </a:ext>
                </a:extLst>
              </p14:cNvPr>
              <p14:cNvContentPartPr/>
              <p14:nvPr/>
            </p14:nvContentPartPr>
            <p14:xfrm>
              <a:off x="7832210" y="3688697"/>
              <a:ext cx="1234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FE9493-6138-47CC-AB76-5F0BC88DE6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14570" y="3670697"/>
                <a:ext cx="159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3A18CE-C872-41AF-AD00-47C35C2F3C4D}"/>
                  </a:ext>
                </a:extLst>
              </p14:cNvPr>
              <p14:cNvContentPartPr/>
              <p14:nvPr/>
            </p14:nvContentPartPr>
            <p14:xfrm>
              <a:off x="4092530" y="3594377"/>
              <a:ext cx="91008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3A18CE-C872-41AF-AD00-47C35C2F3C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74890" y="3576377"/>
                <a:ext cx="945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DE3708-4285-4D91-BC1F-C6AC996DD0E6}"/>
                  </a:ext>
                </a:extLst>
              </p14:cNvPr>
              <p14:cNvContentPartPr/>
              <p14:nvPr/>
            </p14:nvContentPartPr>
            <p14:xfrm>
              <a:off x="8248370" y="3449297"/>
              <a:ext cx="811440" cy="7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DE3708-4285-4D91-BC1F-C6AC996DD0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30730" y="3431297"/>
                <a:ext cx="8470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394310F-F0C4-4281-AAED-CB1161243F8A}"/>
                  </a:ext>
                </a:extLst>
              </p14:cNvPr>
              <p14:cNvContentPartPr/>
              <p14:nvPr/>
            </p14:nvContentPartPr>
            <p14:xfrm>
              <a:off x="2661170" y="4490777"/>
              <a:ext cx="2322360" cy="51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394310F-F0C4-4281-AAED-CB1161243F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52170" y="4481777"/>
                <a:ext cx="2340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FCAA196-6C6D-4D0C-BFBA-9DFBA301119F}"/>
                  </a:ext>
                </a:extLst>
              </p14:cNvPr>
              <p14:cNvContentPartPr/>
              <p14:nvPr/>
            </p14:nvContentPartPr>
            <p14:xfrm>
              <a:off x="9364730" y="3493217"/>
              <a:ext cx="24984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FCAA196-6C6D-4D0C-BFBA-9DFBA30111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55730" y="3484217"/>
                <a:ext cx="267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17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86465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also need to directly edit our </a:t>
            </a:r>
            <a:r>
              <a:rPr lang="en-US" sz="2200" dirty="0" err="1"/>
              <a:t>package.json</a:t>
            </a:r>
            <a:r>
              <a:rPr lang="en-US" sz="2200" dirty="0"/>
              <a:t> file a bit…</a:t>
            </a:r>
          </a:p>
          <a:p>
            <a:endParaRPr lang="en-US" sz="2200" dirty="0"/>
          </a:p>
          <a:p>
            <a:r>
              <a:rPr lang="en-US" sz="2200" dirty="0"/>
              <a:t>We are going to add in two scripts to the scripts section.</a:t>
            </a:r>
            <a:endParaRPr lang="en-US" sz="1600" dirty="0"/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7BEC0-9268-4F4C-AB0F-67E77B3A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45" y="1328394"/>
            <a:ext cx="5874052" cy="4191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CE6716-4E27-4ED3-9A0B-444FF9BAD910}"/>
                  </a:ext>
                </a:extLst>
              </p14:cNvPr>
              <p14:cNvContentPartPr/>
              <p14:nvPr/>
            </p14:nvContentPartPr>
            <p14:xfrm>
              <a:off x="6381050" y="3070937"/>
              <a:ext cx="38880" cy="61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CE6716-4E27-4ED3-9A0B-444FF9BAD9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3050" y="3052937"/>
                <a:ext cx="745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D66477-BC26-4A4B-A91D-3A19A2268AB8}"/>
                  </a:ext>
                </a:extLst>
              </p14:cNvPr>
              <p14:cNvContentPartPr/>
              <p14:nvPr/>
            </p14:nvContentPartPr>
            <p14:xfrm>
              <a:off x="2995250" y="4792457"/>
              <a:ext cx="10429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D66477-BC26-4A4B-A91D-3A19A2268A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7610" y="4774457"/>
                <a:ext cx="1078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F597B3-1B4F-4444-AF68-F0B9F4ECE38E}"/>
                  </a:ext>
                </a:extLst>
              </p14:cNvPr>
              <p14:cNvContentPartPr/>
              <p14:nvPr/>
            </p14:nvContentPartPr>
            <p14:xfrm>
              <a:off x="1336730" y="5183417"/>
              <a:ext cx="1646640" cy="213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F597B3-1B4F-4444-AF68-F0B9F4ECE3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9090" y="5165777"/>
                <a:ext cx="168228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17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864656" cy="384962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The scripts will parallel the two packages we just set up.</a:t>
            </a:r>
          </a:p>
          <a:p>
            <a:endParaRPr lang="en-US" sz="2200" dirty="0"/>
          </a:p>
          <a:p>
            <a:r>
              <a:rPr lang="en-US" sz="2200" dirty="0"/>
              <a:t>One will be responsible for starting up json-server</a:t>
            </a:r>
          </a:p>
          <a:p>
            <a:endParaRPr lang="en-US" sz="2200" dirty="0"/>
          </a:p>
          <a:p>
            <a:r>
              <a:rPr lang="en-US" sz="2200" dirty="0"/>
              <a:t>The other for handling </a:t>
            </a:r>
            <a:r>
              <a:rPr lang="en-US" sz="2200" dirty="0" err="1"/>
              <a:t>ngrok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(We can also get rid of that weird “test” script while we’re at it).</a:t>
            </a:r>
            <a:endParaRPr lang="en-US" sz="1600" dirty="0"/>
          </a:p>
          <a:p>
            <a:pPr marL="0" indent="0" algn="ctr"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7BEC0-9268-4F4C-AB0F-67E77B3A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45" y="1328394"/>
            <a:ext cx="5874052" cy="4191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FF128A-0D70-4F2F-87EC-61C29D29CA2A}"/>
                  </a:ext>
                </a:extLst>
              </p14:cNvPr>
              <p14:cNvContentPartPr/>
              <p14:nvPr/>
            </p14:nvContentPartPr>
            <p14:xfrm>
              <a:off x="1349330" y="5492297"/>
              <a:ext cx="65628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FF128A-0D70-4F2F-87EC-61C29D29CA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1690" y="5474657"/>
                <a:ext cx="691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40FE51-9E8A-4454-8686-440FB937E325}"/>
                  </a:ext>
                </a:extLst>
              </p14:cNvPr>
              <p14:cNvContentPartPr/>
              <p14:nvPr/>
            </p14:nvContentPartPr>
            <p14:xfrm>
              <a:off x="6722330" y="3543977"/>
              <a:ext cx="554040" cy="7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40FE51-9E8A-4454-8686-440FB937E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4330" y="3525977"/>
                <a:ext cx="58968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55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4626155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So, as promised, first we’ll make a script for json-server.</a:t>
            </a:r>
          </a:p>
          <a:p>
            <a:r>
              <a:rPr lang="en-US" sz="2200" dirty="0"/>
              <a:t>Now, when we run the script “</a:t>
            </a:r>
            <a:r>
              <a:rPr lang="en-US" sz="2200" dirty="0" err="1"/>
              <a:t>db</a:t>
            </a:r>
            <a:r>
              <a:rPr lang="en-US" sz="2200" dirty="0"/>
              <a:t>”, it’ll be the equivalent of typing onto the command line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json-server –w </a:t>
            </a:r>
            <a:r>
              <a:rPr lang="en-US" sz="2200" dirty="0" err="1">
                <a:latin typeface="Consolas" panose="020B0609020204030204" pitchFamily="49" charset="0"/>
              </a:rPr>
              <a:t>db.json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200" dirty="0"/>
          </a:p>
          <a:p>
            <a:r>
              <a:rPr lang="en-US" sz="2200" dirty="0"/>
              <a:t>The upshot of which is going to start up our json-server.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61DDD-61EC-4CC4-B15C-5E88A0E1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47" y="1504652"/>
            <a:ext cx="4343623" cy="3988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825420-9FC4-4988-8B00-E55E0920905F}"/>
                  </a:ext>
                </a:extLst>
              </p14:cNvPr>
              <p14:cNvContentPartPr/>
              <p14:nvPr/>
            </p14:nvContentPartPr>
            <p14:xfrm>
              <a:off x="7457810" y="3366497"/>
              <a:ext cx="3045960" cy="374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825420-9FC4-4988-8B00-E55E092090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0170" y="3348497"/>
                <a:ext cx="308160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809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4626155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We also need a second command for starting up </a:t>
            </a:r>
            <a:r>
              <a:rPr lang="en-US" sz="2200" dirty="0" err="1"/>
              <a:t>ngrok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I’ve gotten it started here</a:t>
            </a:r>
          </a:p>
          <a:p>
            <a:pPr lvl="1"/>
            <a:r>
              <a:rPr lang="en-US" sz="2000" dirty="0"/>
              <a:t>I’ve named it tunnel</a:t>
            </a:r>
          </a:p>
          <a:p>
            <a:pPr lvl="1"/>
            <a:r>
              <a:rPr lang="en-US" sz="2000" dirty="0"/>
              <a:t>And the command so far is ‘</a:t>
            </a:r>
            <a:r>
              <a:rPr lang="en-US" sz="2000" dirty="0" err="1"/>
              <a:t>ngrok</a:t>
            </a:r>
            <a:r>
              <a:rPr lang="en-US" sz="2000" dirty="0"/>
              <a:t> http’</a:t>
            </a:r>
          </a:p>
          <a:p>
            <a:endParaRPr lang="en-US" sz="2200" dirty="0"/>
          </a:p>
          <a:p>
            <a:r>
              <a:rPr lang="en-US" sz="2200" dirty="0"/>
              <a:t>We need to provide a port for </a:t>
            </a:r>
            <a:r>
              <a:rPr lang="en-US" sz="2200" dirty="0" err="1"/>
              <a:t>ngrok</a:t>
            </a:r>
            <a:r>
              <a:rPr lang="en-US" sz="2200" dirty="0"/>
              <a:t> to connect to on our local machine.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3BBE3-EE9F-4E12-BBE0-EF2949B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33" y="1447698"/>
            <a:ext cx="3962604" cy="3962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5A7A38-BF73-4978-8F99-C743AE172577}"/>
                  </a:ext>
                </a:extLst>
              </p14:cNvPr>
              <p14:cNvContentPartPr/>
              <p14:nvPr/>
            </p14:nvContentPartPr>
            <p14:xfrm>
              <a:off x="10221530" y="3215297"/>
              <a:ext cx="292680" cy="26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5A7A38-BF73-4978-8F99-C743AE1725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3530" y="3197297"/>
                <a:ext cx="3283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181E3F-661B-48CE-8E7A-35B13C576CA1}"/>
                  </a:ext>
                </a:extLst>
              </p14:cNvPr>
              <p14:cNvContentPartPr/>
              <p14:nvPr/>
            </p14:nvContentPartPr>
            <p14:xfrm>
              <a:off x="1538690" y="5599577"/>
              <a:ext cx="2237760" cy="1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181E3F-661B-48CE-8E7A-35B13C576C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0690" y="5581577"/>
                <a:ext cx="2273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E3C624-DE24-49E7-A266-CCDBA42DECD2}"/>
                  </a:ext>
                </a:extLst>
              </p14:cNvPr>
              <p14:cNvContentPartPr/>
              <p14:nvPr/>
            </p14:nvContentPartPr>
            <p14:xfrm>
              <a:off x="1576130" y="6053537"/>
              <a:ext cx="1863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E3C624-DE24-49E7-A266-CCDBA42DEC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8490" y="6035897"/>
                <a:ext cx="1899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538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970929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 err="1"/>
              <a:t>ngrok</a:t>
            </a:r>
            <a:r>
              <a:rPr lang="en-US" sz="2200" dirty="0"/>
              <a:t> is basically going to be the thing  that we expose to the outside world.</a:t>
            </a:r>
          </a:p>
          <a:p>
            <a:endParaRPr lang="en-US" sz="2200" dirty="0"/>
          </a:p>
          <a:p>
            <a:r>
              <a:rPr lang="en-US" sz="2200" dirty="0"/>
              <a:t>And what we *actually* want the outside world to know about is the data that we are storing in our json-server.</a:t>
            </a:r>
          </a:p>
          <a:p>
            <a:endParaRPr lang="en-US" sz="2200" dirty="0"/>
          </a:p>
          <a:p>
            <a:r>
              <a:rPr lang="en-US" sz="2200" dirty="0"/>
              <a:t>And by default, json-server runs on port 3000….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3BBE3-EE9F-4E12-BBE0-EF2949B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33" y="1447698"/>
            <a:ext cx="3962604" cy="39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0209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BUT, as we discussed last time: if we close out our app, we lose all of our blog posts. Our app doesn’t have persistent data!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67D5A7-0040-46B2-9D6C-A8AC85BC8246}"/>
              </a:ext>
            </a:extLst>
          </p:cNvPr>
          <p:cNvGrpSpPr/>
          <p:nvPr/>
        </p:nvGrpSpPr>
        <p:grpSpPr>
          <a:xfrm>
            <a:off x="677119" y="3116114"/>
            <a:ext cx="10966268" cy="3649338"/>
            <a:chOff x="677119" y="2838272"/>
            <a:chExt cx="10966268" cy="36493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0FEF3E-E3C7-4E70-BFB1-FC637DCC0787}"/>
                </a:ext>
              </a:extLst>
            </p:cNvPr>
            <p:cNvSpPr/>
            <p:nvPr/>
          </p:nvSpPr>
          <p:spPr>
            <a:xfrm>
              <a:off x="677119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6F3DF-5C70-4FB0-8D8C-61A7CAEC99A7}"/>
                </a:ext>
              </a:extLst>
            </p:cNvPr>
            <p:cNvSpPr/>
            <p:nvPr/>
          </p:nvSpPr>
          <p:spPr>
            <a:xfrm>
              <a:off x="3507555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07DE7A-5ECB-4B3F-BCD4-AF61E4E29B49}"/>
                </a:ext>
              </a:extLst>
            </p:cNvPr>
            <p:cNvSpPr/>
            <p:nvPr/>
          </p:nvSpPr>
          <p:spPr>
            <a:xfrm>
              <a:off x="6265470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967F37-8770-47F6-99B0-1CEBDB40EEBC}"/>
                </a:ext>
              </a:extLst>
            </p:cNvPr>
            <p:cNvSpPr/>
            <p:nvPr/>
          </p:nvSpPr>
          <p:spPr>
            <a:xfrm>
              <a:off x="9095906" y="3339296"/>
              <a:ext cx="2546430" cy="3148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D6EFAE-9A5E-410D-91F1-4B35B9265F1D}"/>
                </a:ext>
              </a:extLst>
            </p:cNvPr>
            <p:cNvSpPr/>
            <p:nvPr/>
          </p:nvSpPr>
          <p:spPr>
            <a:xfrm>
              <a:off x="677119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222E3B-38C0-4A78-A745-24BCE9A664D5}"/>
                </a:ext>
              </a:extLst>
            </p:cNvPr>
            <p:cNvSpPr/>
            <p:nvPr/>
          </p:nvSpPr>
          <p:spPr>
            <a:xfrm>
              <a:off x="3507555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BEEA1C-44F3-41C0-BD6B-20EC7E49432C}"/>
                </a:ext>
              </a:extLst>
            </p:cNvPr>
            <p:cNvSpPr/>
            <p:nvPr/>
          </p:nvSpPr>
          <p:spPr>
            <a:xfrm>
              <a:off x="6265470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7CD3C2-A108-42B1-A434-28E35B00EF6B}"/>
                </a:ext>
              </a:extLst>
            </p:cNvPr>
            <p:cNvSpPr/>
            <p:nvPr/>
          </p:nvSpPr>
          <p:spPr>
            <a:xfrm>
              <a:off x="9095906" y="3339296"/>
              <a:ext cx="2546430" cy="3624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24B82E-0DCA-4BCC-B733-AD9D87DBCDEC}"/>
                </a:ext>
              </a:extLst>
            </p:cNvPr>
            <p:cNvSpPr txBox="1"/>
            <p:nvPr/>
          </p:nvSpPr>
          <p:spPr>
            <a:xfrm>
              <a:off x="1392553" y="3312414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7811D5-5C70-478D-81BC-DE037F35C784}"/>
                </a:ext>
              </a:extLst>
            </p:cNvPr>
            <p:cNvSpPr txBox="1"/>
            <p:nvPr/>
          </p:nvSpPr>
          <p:spPr>
            <a:xfrm>
              <a:off x="4222989" y="3306080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3C98E0-3452-4DFA-BBC3-7F99B534AB61}"/>
                </a:ext>
              </a:extLst>
            </p:cNvPr>
            <p:cNvSpPr txBox="1"/>
            <p:nvPr/>
          </p:nvSpPr>
          <p:spPr>
            <a:xfrm>
              <a:off x="6980904" y="3339296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57020-9699-4FDD-8B2F-9B6C79E40A1F}"/>
                </a:ext>
              </a:extLst>
            </p:cNvPr>
            <p:cNvSpPr txBox="1"/>
            <p:nvPr/>
          </p:nvSpPr>
          <p:spPr>
            <a:xfrm>
              <a:off x="9811340" y="3332411"/>
              <a:ext cx="111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Blog List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F85294-4F80-4BFB-863C-FEEEE0B3F9F5}"/>
                </a:ext>
              </a:extLst>
            </p:cNvPr>
            <p:cNvSpPr txBox="1"/>
            <p:nvPr/>
          </p:nvSpPr>
          <p:spPr>
            <a:xfrm>
              <a:off x="2786502" y="3318851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pic>
          <p:nvPicPr>
            <p:cNvPr id="18" name="Graphic 17" descr="Pencil with solid fill">
              <a:extLst>
                <a:ext uri="{FF2B5EF4-FFF2-40B4-BE49-F238E27FC236}">
                  <a16:creationId xmlns:a16="http://schemas.microsoft.com/office/drawing/2014/main" id="{086F12C2-9058-4836-B499-E3D2B584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1715" y="3369953"/>
              <a:ext cx="338675" cy="3386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33E7A6-01CD-4903-B506-BAAE5E3ABC15}"/>
                </a:ext>
              </a:extLst>
            </p:cNvPr>
            <p:cNvGrpSpPr/>
            <p:nvPr/>
          </p:nvGrpSpPr>
          <p:grpSpPr>
            <a:xfrm>
              <a:off x="677119" y="4039929"/>
              <a:ext cx="2546430" cy="362447"/>
              <a:chOff x="677119" y="4027932"/>
              <a:chExt cx="2546430" cy="36244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87358F5-2483-47B0-8D47-DDD33210B5F3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D09A66-DFF8-46CF-A894-C8EA8BB69424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7" name="Graphic 56" descr="Garbage with solid fill">
                <a:extLst>
                  <a:ext uri="{FF2B5EF4-FFF2-40B4-BE49-F238E27FC236}">
                    <a16:creationId xmlns:a16="http://schemas.microsoft.com/office/drawing/2014/main" id="{0BBB62E4-2739-4A4B-BDCE-C49EB0EA7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04494D-D7B0-4580-8D5B-1D2B5D55740D}"/>
                </a:ext>
              </a:extLst>
            </p:cNvPr>
            <p:cNvGrpSpPr/>
            <p:nvPr/>
          </p:nvGrpSpPr>
          <p:grpSpPr>
            <a:xfrm>
              <a:off x="677119" y="4402376"/>
              <a:ext cx="2546430" cy="362447"/>
              <a:chOff x="677119" y="4027932"/>
              <a:chExt cx="2546430" cy="36244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3B6973B-61BF-495A-AA79-EC38CBD04165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CE3825-CB86-4240-A81D-84280489215C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4" name="Graphic 53" descr="Garbage with solid fill">
                <a:extLst>
                  <a:ext uri="{FF2B5EF4-FFF2-40B4-BE49-F238E27FC236}">
                    <a16:creationId xmlns:a16="http://schemas.microsoft.com/office/drawing/2014/main" id="{26EAEA18-ECDF-4295-B5EA-75F26C29E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D93903-A007-4025-AA80-0236CFA65916}"/>
                </a:ext>
              </a:extLst>
            </p:cNvPr>
            <p:cNvGrpSpPr/>
            <p:nvPr/>
          </p:nvGrpSpPr>
          <p:grpSpPr>
            <a:xfrm>
              <a:off x="677119" y="4767958"/>
              <a:ext cx="2546430" cy="362447"/>
              <a:chOff x="677119" y="4027932"/>
              <a:chExt cx="2546430" cy="3624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7749B1-E9FF-4BD7-A1CA-C64520837EE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62C7C6-EE36-4F3A-B409-8015067921E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51" name="Graphic 50" descr="Garbage with solid fill">
                <a:extLst>
                  <a:ext uri="{FF2B5EF4-FFF2-40B4-BE49-F238E27FC236}">
                    <a16:creationId xmlns:a16="http://schemas.microsoft.com/office/drawing/2014/main" id="{6FCC0B25-83CF-4544-8A19-51532A54A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12D1E5-6C06-41B3-B804-07D8054E18AF}"/>
                </a:ext>
              </a:extLst>
            </p:cNvPr>
            <p:cNvGrpSpPr/>
            <p:nvPr/>
          </p:nvGrpSpPr>
          <p:grpSpPr>
            <a:xfrm>
              <a:off x="677119" y="5130405"/>
              <a:ext cx="2546430" cy="362447"/>
              <a:chOff x="677119" y="4027932"/>
              <a:chExt cx="2546430" cy="36244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25DBDE6-72BC-4B70-A53E-79E22946313A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C5C34C-4AE5-4FA3-A4A2-0FCD2A6C754A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869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Blog Title</a:t>
                </a:r>
              </a:p>
            </p:txBody>
          </p:sp>
          <p:pic>
            <p:nvPicPr>
              <p:cNvPr id="48" name="Graphic 47" descr="Garbage with solid fill">
                <a:extLst>
                  <a:ext uri="{FF2B5EF4-FFF2-40B4-BE49-F238E27FC236}">
                    <a16:creationId xmlns:a16="http://schemas.microsoft.com/office/drawing/2014/main" id="{3FAB155A-306E-4D32-9AC3-BA761523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4265" y="4032715"/>
                <a:ext cx="325301" cy="325301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BD9DAC-3AF2-4E8C-A96A-C14F3F025B03}"/>
                </a:ext>
              </a:extLst>
            </p:cNvPr>
            <p:cNvGrpSpPr/>
            <p:nvPr/>
          </p:nvGrpSpPr>
          <p:grpSpPr>
            <a:xfrm>
              <a:off x="3507555" y="3891725"/>
              <a:ext cx="2546430" cy="1336121"/>
              <a:chOff x="677119" y="4027932"/>
              <a:chExt cx="2546430" cy="36244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224153-732C-44A3-A749-A6AB0D6C8526}"/>
                  </a:ext>
                </a:extLst>
              </p:cNvPr>
              <p:cNvSpPr/>
              <p:nvPr/>
            </p:nvSpPr>
            <p:spPr>
              <a:xfrm>
                <a:off x="677119" y="4027932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805A8B-3D9B-4A0D-8FA5-8F6C637D51C0}"/>
                  </a:ext>
                </a:extLst>
              </p:cNvPr>
              <p:cNvSpPr txBox="1"/>
              <p:nvPr/>
            </p:nvSpPr>
            <p:spPr>
              <a:xfrm>
                <a:off x="688890" y="4060952"/>
                <a:ext cx="2462138" cy="32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u="sng" dirty="0"/>
                  <a:t>Blog Title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My blog post today is going to be about  my favorite things. Rain drops on roses and whiskers on Kittens!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93B1C7-67D2-4BDF-8C62-0E928D17BFE2}"/>
                </a:ext>
              </a:extLst>
            </p:cNvPr>
            <p:cNvGrpSpPr/>
            <p:nvPr/>
          </p:nvGrpSpPr>
          <p:grpSpPr>
            <a:xfrm>
              <a:off x="6245643" y="4037400"/>
              <a:ext cx="2566257" cy="2140986"/>
              <a:chOff x="6245643" y="4037400"/>
              <a:chExt cx="2566257" cy="214098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8A622AD-574F-4A41-9EC3-2B43D874F834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9530340-EAE2-4386-A3BE-090BF05B12A7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539F8A7-0595-4A49-88F2-934B4D180E50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0019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Title: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8E6467-E1D8-4758-B067-9FA346B087E0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881F8F8-7AE7-49DE-88A9-0889889B1060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D38AB20-73A3-45DC-BDF6-55B11B85725F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2519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Content:</a:t>
                  </a:r>
                </a:p>
              </p:txBody>
            </p:sp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C860D7B-B299-4195-83F5-D688A21D5357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74B63F-77C3-4681-9EE4-63CCD02FF5CB}"/>
                </a:ext>
              </a:extLst>
            </p:cNvPr>
            <p:cNvGrpSpPr/>
            <p:nvPr/>
          </p:nvGrpSpPr>
          <p:grpSpPr>
            <a:xfrm>
              <a:off x="9077130" y="4007484"/>
              <a:ext cx="2566257" cy="2140986"/>
              <a:chOff x="6245643" y="4037400"/>
              <a:chExt cx="2566257" cy="214098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D1D8DA9-C4EC-4741-9947-B333B19DF2D8}"/>
                  </a:ext>
                </a:extLst>
              </p:cNvPr>
              <p:cNvGrpSpPr/>
              <p:nvPr/>
            </p:nvGrpSpPr>
            <p:grpSpPr>
              <a:xfrm>
                <a:off x="6245643" y="4037400"/>
                <a:ext cx="2566257" cy="612062"/>
                <a:chOff x="657292" y="3778317"/>
                <a:chExt cx="2566257" cy="61206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B980F86-FC48-482D-9762-83719BD40142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F07C57-EC7D-4460-87FD-AFEFA7365614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36287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Title: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9661CC-D69C-45B4-81A8-1B5E9CF42721}"/>
                  </a:ext>
                </a:extLst>
              </p:cNvPr>
              <p:cNvGrpSpPr/>
              <p:nvPr/>
            </p:nvGrpSpPr>
            <p:grpSpPr>
              <a:xfrm>
                <a:off x="6245643" y="4801862"/>
                <a:ext cx="2566257" cy="612062"/>
                <a:chOff x="657292" y="3778317"/>
                <a:chExt cx="2566257" cy="612062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CEE73D-F83E-49DC-93A8-C41494CF5CDB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235A7B-368F-4E99-9724-C09F2377871C}"/>
                    </a:ext>
                  </a:extLst>
                </p:cNvPr>
                <p:cNvSpPr txBox="1"/>
                <p:nvPr/>
              </p:nvSpPr>
              <p:spPr>
                <a:xfrm>
                  <a:off x="657292" y="3778317"/>
                  <a:ext cx="16128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Enter New Content:</a:t>
                  </a:r>
                </a:p>
              </p:txBody>
            </p:sp>
          </p:grp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037588E-0561-46B6-A381-2AA5BF0083AF}"/>
                  </a:ext>
                </a:extLst>
              </p:cNvPr>
              <p:cNvSpPr/>
              <p:nvPr/>
            </p:nvSpPr>
            <p:spPr>
              <a:xfrm>
                <a:off x="6880072" y="5815939"/>
                <a:ext cx="1286466" cy="362447"/>
              </a:xfrm>
              <a:prstGeom prst="round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Save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1C5F70C-4D62-41DC-9A82-649A59EE5FEE}"/>
                </a:ext>
              </a:extLst>
            </p:cNvPr>
            <p:cNvSpPr/>
            <p:nvPr/>
          </p:nvSpPr>
          <p:spPr>
            <a:xfrm>
              <a:off x="1429228" y="287111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1FB48D-DFFA-45B3-8413-7CE6A0A5FCD1}"/>
                </a:ext>
              </a:extLst>
            </p:cNvPr>
            <p:cNvSpPr/>
            <p:nvPr/>
          </p:nvSpPr>
          <p:spPr>
            <a:xfrm>
              <a:off x="4296339" y="2871228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C84662-7607-4E85-9A6C-4DA96FBCB78F}"/>
                </a:ext>
              </a:extLst>
            </p:cNvPr>
            <p:cNvSpPr/>
            <p:nvPr/>
          </p:nvSpPr>
          <p:spPr>
            <a:xfrm>
              <a:off x="7189663" y="2845157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063334-B78C-4FEB-8B83-5748629D080A}"/>
                </a:ext>
              </a:extLst>
            </p:cNvPr>
            <p:cNvSpPr/>
            <p:nvPr/>
          </p:nvSpPr>
          <p:spPr>
            <a:xfrm>
              <a:off x="9877262" y="2838272"/>
              <a:ext cx="1042212" cy="369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90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970929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So by typing in 3000 here, we are basically saying…</a:t>
            </a:r>
          </a:p>
          <a:p>
            <a:endParaRPr lang="en-US" sz="2200" dirty="0"/>
          </a:p>
          <a:p>
            <a:r>
              <a:rPr lang="en-US" sz="2200" dirty="0"/>
              <a:t>“We are going to expose to the world whatever is being served on port 3000”</a:t>
            </a:r>
          </a:p>
          <a:p>
            <a:endParaRPr lang="en-US" sz="2200" dirty="0"/>
          </a:p>
          <a:p>
            <a:r>
              <a:rPr lang="en-US" sz="2200" dirty="0"/>
              <a:t>Which again, by default, will be our json-server.</a:t>
            </a:r>
          </a:p>
          <a:p>
            <a:pPr lvl="1"/>
            <a:r>
              <a:rPr lang="en-US" sz="2000" dirty="0"/>
              <a:t>Which in turn is going to have the data our app will use.</a:t>
            </a:r>
          </a:p>
          <a:p>
            <a:pPr lvl="2"/>
            <a:r>
              <a:rPr lang="en-US" sz="1900" dirty="0"/>
              <a:t>In this example, just a list of blog posts.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DE8E8-1255-41AB-A40B-EF291EF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12" y="1513759"/>
            <a:ext cx="4216617" cy="4007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D49F09-BD31-4909-B875-B9DEA447A3EC}"/>
                  </a:ext>
                </a:extLst>
              </p14:cNvPr>
              <p14:cNvContentPartPr/>
              <p14:nvPr/>
            </p14:nvContentPartPr>
            <p14:xfrm>
              <a:off x="10329170" y="3532097"/>
              <a:ext cx="569880" cy="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D49F09-BD31-4909-B875-B9DEA447A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530" y="3424457"/>
                <a:ext cx="677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30385F-486E-4261-A1B1-261E5EF31714}"/>
                  </a:ext>
                </a:extLst>
              </p14:cNvPr>
              <p14:cNvContentPartPr/>
              <p14:nvPr/>
            </p14:nvContentPartPr>
            <p14:xfrm>
              <a:off x="10562810" y="3537497"/>
              <a:ext cx="2671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30385F-486E-4261-A1B1-261E5EF317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08810" y="3429497"/>
                <a:ext cx="37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D82B27-A06F-4AD0-A123-700846B472A1}"/>
                  </a:ext>
                </a:extLst>
              </p14:cNvPr>
              <p14:cNvContentPartPr/>
              <p14:nvPr/>
            </p14:nvContentPartPr>
            <p14:xfrm>
              <a:off x="10342130" y="3541097"/>
              <a:ext cx="54072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D82B27-A06F-4AD0-A123-700846B472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4490" y="3523097"/>
                <a:ext cx="57636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66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970929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NOW – if you are like me…</a:t>
            </a:r>
          </a:p>
          <a:p>
            <a:r>
              <a:rPr lang="en-US" sz="2200" dirty="0"/>
              <a:t>You might already have OTHER things on your system that use port 3000!</a:t>
            </a:r>
          </a:p>
          <a:p>
            <a:endParaRPr lang="en-US" sz="2200" dirty="0"/>
          </a:p>
          <a:p>
            <a:r>
              <a:rPr lang="en-US" sz="2200" dirty="0"/>
              <a:t>So if you want, you can tell json-server to use a different port if you want!</a:t>
            </a:r>
          </a:p>
          <a:p>
            <a:r>
              <a:rPr lang="en-US" sz="2200" dirty="0"/>
              <a:t>And then you just have to make sure that </a:t>
            </a:r>
            <a:r>
              <a:rPr lang="en-US" sz="2200" dirty="0" err="1"/>
              <a:t>ngrok</a:t>
            </a:r>
            <a:r>
              <a:rPr lang="en-US" sz="2200" dirty="0"/>
              <a:t> exposes that other port you specified instead.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DE8E8-1255-41AB-A40B-EF291EF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12" y="1513759"/>
            <a:ext cx="4216617" cy="4007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D49F09-BD31-4909-B875-B9DEA447A3EC}"/>
                  </a:ext>
                </a:extLst>
              </p14:cNvPr>
              <p14:cNvContentPartPr/>
              <p14:nvPr/>
            </p14:nvContentPartPr>
            <p14:xfrm>
              <a:off x="10329170" y="3532097"/>
              <a:ext cx="569880" cy="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D49F09-BD31-4909-B875-B9DEA447A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70" y="3424097"/>
                <a:ext cx="677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30385F-486E-4261-A1B1-261E5EF31714}"/>
                  </a:ext>
                </a:extLst>
              </p14:cNvPr>
              <p14:cNvContentPartPr/>
              <p14:nvPr/>
            </p14:nvContentPartPr>
            <p14:xfrm>
              <a:off x="10562810" y="3537497"/>
              <a:ext cx="2671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30385F-486E-4261-A1B1-261E5EF317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08810" y="3429497"/>
                <a:ext cx="37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D82B27-A06F-4AD0-A123-700846B472A1}"/>
                  </a:ext>
                </a:extLst>
              </p14:cNvPr>
              <p14:cNvContentPartPr/>
              <p14:nvPr/>
            </p14:nvContentPartPr>
            <p14:xfrm>
              <a:off x="10342130" y="3541097"/>
              <a:ext cx="54072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D82B27-A06F-4AD0-A123-700846B472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4130" y="3523740"/>
                <a:ext cx="576360" cy="440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474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5970929" cy="384962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You can specify a new port for json-server with the –p flag.</a:t>
            </a:r>
          </a:p>
          <a:p>
            <a:endParaRPr lang="en-US" sz="2200" dirty="0"/>
          </a:p>
          <a:p>
            <a:r>
              <a:rPr lang="en-US" sz="2200" dirty="0"/>
              <a:t>So here, I’m telling json-server to run on port 3001.</a:t>
            </a:r>
          </a:p>
          <a:p>
            <a:endParaRPr lang="en-US" sz="2200" dirty="0"/>
          </a:p>
          <a:p>
            <a:r>
              <a:rPr lang="en-US" sz="2200" dirty="0"/>
              <a:t>And then telling </a:t>
            </a:r>
            <a:r>
              <a:rPr lang="en-US" sz="2200" dirty="0" err="1"/>
              <a:t>ngrok</a:t>
            </a:r>
            <a:r>
              <a:rPr lang="en-US" sz="2200" dirty="0"/>
              <a:t> to serve whatever is on port 3001.</a:t>
            </a:r>
          </a:p>
          <a:p>
            <a:endParaRPr lang="en-US" sz="2200" dirty="0"/>
          </a:p>
          <a:p>
            <a:r>
              <a:rPr lang="en-US" sz="2200" dirty="0"/>
              <a:t>Again: only need to do this if port 3000 is being used by something else.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D3DE6-45AB-415B-8D93-B91F5472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31" y="1442682"/>
            <a:ext cx="4705592" cy="4045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40CFF6-93F3-4751-B074-D051EA1B843E}"/>
                  </a:ext>
                </a:extLst>
              </p14:cNvPr>
              <p14:cNvContentPartPr/>
              <p14:nvPr/>
            </p14:nvContentPartPr>
            <p14:xfrm>
              <a:off x="10833890" y="3272537"/>
              <a:ext cx="72756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40CFF6-93F3-4751-B074-D051EA1B84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5890" y="3254537"/>
                <a:ext cx="763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0497D3-100D-4718-8245-066D2844327D}"/>
                  </a:ext>
                </a:extLst>
              </p14:cNvPr>
              <p14:cNvContentPartPr/>
              <p14:nvPr/>
            </p14:nvContentPartPr>
            <p14:xfrm>
              <a:off x="3499610" y="3448937"/>
              <a:ext cx="3170880" cy="19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0497D3-100D-4718-8245-066D284432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1970" y="3431297"/>
                <a:ext cx="32065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90B261-FB5E-4F8C-87DD-7C5400316F21}"/>
                  </a:ext>
                </a:extLst>
              </p14:cNvPr>
              <p14:cNvContentPartPr/>
              <p14:nvPr/>
            </p14:nvContentPartPr>
            <p14:xfrm>
              <a:off x="9288770" y="3486017"/>
              <a:ext cx="1393560" cy="5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90B261-FB5E-4F8C-87DD-7C5400316F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1130" y="3468377"/>
                <a:ext cx="1429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4BC98E-523A-4722-8A19-D15B435BF69A}"/>
                  </a:ext>
                </a:extLst>
              </p14:cNvPr>
              <p14:cNvContentPartPr/>
              <p14:nvPr/>
            </p14:nvContentPartPr>
            <p14:xfrm>
              <a:off x="2635970" y="4212497"/>
              <a:ext cx="3543840" cy="88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4BC98E-523A-4722-8A19-D15B435BF6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7970" y="4194497"/>
                <a:ext cx="3579480" cy="1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2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943016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So now at this point, you can actually run these commands on the command line!</a:t>
            </a:r>
          </a:p>
          <a:p>
            <a:endParaRPr lang="en-US" sz="2200" dirty="0"/>
          </a:p>
          <a:p>
            <a:r>
              <a:rPr lang="en-US" sz="2200" dirty="0"/>
              <a:t>And I’m going to make a suggestion right now…</a:t>
            </a:r>
          </a:p>
          <a:p>
            <a:endParaRPr lang="en-US" sz="2200" dirty="0"/>
          </a:p>
          <a:p>
            <a:r>
              <a:rPr lang="en-US" sz="2200" dirty="0"/>
              <a:t>Open up two separate terminal windows in the same directory (the one with this </a:t>
            </a:r>
            <a:r>
              <a:rPr lang="en-US" sz="2200" dirty="0" err="1"/>
              <a:t>package.json</a:t>
            </a:r>
            <a:r>
              <a:rPr lang="en-US" sz="2200" dirty="0"/>
              <a:t> file in it).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8E5F9-2CF5-4556-A072-220E668B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91" y="0"/>
            <a:ext cx="5884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19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943016" cy="3849624"/>
          </a:xfrm>
        </p:spPr>
        <p:txBody>
          <a:bodyPr>
            <a:normAutofit fontScale="85000" lnSpcReduction="10000"/>
          </a:bodyPr>
          <a:lstStyle/>
          <a:p>
            <a:r>
              <a:rPr lang="en-US" sz="2200" dirty="0"/>
              <a:t>AND if you are using Windows… </a:t>
            </a:r>
          </a:p>
          <a:p>
            <a:endParaRPr lang="en-US" sz="2200" dirty="0"/>
          </a:p>
          <a:p>
            <a:r>
              <a:rPr lang="en-US" sz="2200" dirty="0"/>
              <a:t>Have one of those terminals *NOT* be </a:t>
            </a:r>
            <a:r>
              <a:rPr lang="en-US" sz="2200" dirty="0" err="1"/>
              <a:t>Gitbash</a:t>
            </a:r>
            <a:r>
              <a:rPr lang="en-US" sz="2200" dirty="0"/>
              <a:t>.</a:t>
            </a:r>
          </a:p>
          <a:p>
            <a:pPr lvl="1"/>
            <a:r>
              <a:rPr lang="en-US" sz="2000" dirty="0"/>
              <a:t>Again: for reasons I don’t fully understand,  </a:t>
            </a:r>
            <a:r>
              <a:rPr lang="en-US" sz="2000" dirty="0" err="1"/>
              <a:t>Gitbash</a:t>
            </a:r>
            <a:r>
              <a:rPr lang="en-US" sz="2000" dirty="0"/>
              <a:t> doesn’t play nicely with what we’re about to do here…</a:t>
            </a:r>
          </a:p>
          <a:p>
            <a:pPr lvl="1"/>
            <a:endParaRPr lang="en-US" sz="2000" dirty="0"/>
          </a:p>
          <a:p>
            <a:r>
              <a:rPr lang="en-US" sz="2200" dirty="0"/>
              <a:t>You can use windows </a:t>
            </a:r>
            <a:r>
              <a:rPr lang="en-US" sz="2200" dirty="0" err="1"/>
              <a:t>powershell</a:t>
            </a:r>
            <a:r>
              <a:rPr lang="en-US" sz="2200" dirty="0"/>
              <a:t> instead.</a:t>
            </a:r>
          </a:p>
          <a:p>
            <a:pPr lvl="1"/>
            <a:r>
              <a:rPr lang="en-US" sz="2000" dirty="0"/>
              <a:t>or the traditional “</a:t>
            </a:r>
            <a:r>
              <a:rPr lang="en-US" sz="2000" dirty="0" err="1"/>
              <a:t>cmd</a:t>
            </a:r>
            <a:r>
              <a:rPr lang="en-US" sz="2000" dirty="0"/>
              <a:t>” command 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D981C-809F-40B6-9DAA-BAAA6CF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91" y="0"/>
            <a:ext cx="5884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9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94301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Inside of one of your terminals (</a:t>
            </a:r>
            <a:r>
              <a:rPr lang="en-US" sz="2200" dirty="0" err="1"/>
              <a:t>gitbash</a:t>
            </a:r>
            <a:r>
              <a:rPr lang="en-US" sz="2200" dirty="0"/>
              <a:t> is fine for this), type: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run </a:t>
            </a:r>
            <a:r>
              <a:rPr lang="en-US" sz="2200" dirty="0" err="1">
                <a:latin typeface="Consolas" panose="020B0609020204030204" pitchFamily="49" charset="0"/>
              </a:rPr>
              <a:t>db</a:t>
            </a: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This runs the “</a:t>
            </a:r>
            <a:r>
              <a:rPr lang="en-US" sz="2200" dirty="0" err="1"/>
              <a:t>db</a:t>
            </a:r>
            <a:r>
              <a:rPr lang="en-US" sz="2200" dirty="0"/>
              <a:t>” script that you just made in the </a:t>
            </a:r>
            <a:r>
              <a:rPr lang="en-US" sz="2200" dirty="0" err="1"/>
              <a:t>package.json</a:t>
            </a:r>
            <a:r>
              <a:rPr lang="en-US" sz="2200" dirty="0"/>
              <a:t> file.</a:t>
            </a:r>
          </a:p>
          <a:p>
            <a:pPr lvl="1"/>
            <a:r>
              <a:rPr lang="en-US" sz="1700" dirty="0"/>
              <a:t>i.e., it is what will start up json-server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0F305C-19C9-4571-B880-01C5A8B50B63}"/>
                  </a:ext>
                </a:extLst>
              </p14:cNvPr>
              <p14:cNvContentPartPr/>
              <p14:nvPr/>
            </p14:nvContentPartPr>
            <p14:xfrm>
              <a:off x="2856650" y="4020257"/>
              <a:ext cx="1888920" cy="66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0F305C-19C9-4571-B880-01C5A8B50B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010" y="4002617"/>
                <a:ext cx="19245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D8EF12-31F2-4779-9442-A31DD41FD9A6}"/>
                  </a:ext>
                </a:extLst>
              </p14:cNvPr>
              <p14:cNvContentPartPr/>
              <p14:nvPr/>
            </p14:nvContentPartPr>
            <p14:xfrm>
              <a:off x="6537650" y="526817"/>
              <a:ext cx="1272960" cy="421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D8EF12-31F2-4779-9442-A31DD41FD9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9650" y="509177"/>
                <a:ext cx="1308600" cy="457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37BE22-9A0E-40A7-9BCA-5183A5338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718" y="0"/>
            <a:ext cx="586328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E48B76-9A5B-49E8-866A-6EEF0B55C784}"/>
                  </a:ext>
                </a:extLst>
              </p14:cNvPr>
              <p14:cNvContentPartPr/>
              <p14:nvPr/>
            </p14:nvContentPartPr>
            <p14:xfrm>
              <a:off x="6282009" y="641775"/>
              <a:ext cx="1298160" cy="35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E48B76-9A5B-49E8-866A-6EEF0B55C7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4369" y="623775"/>
                <a:ext cx="133380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641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943016" cy="3849624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When you do that, you should see something that looks like this…</a:t>
            </a:r>
          </a:p>
          <a:p>
            <a:endParaRPr lang="en-US" sz="2200" dirty="0"/>
          </a:p>
          <a:p>
            <a:r>
              <a:rPr lang="en-US" sz="2200" dirty="0"/>
              <a:t>That’s great! That means json-server is up and running!</a:t>
            </a:r>
          </a:p>
          <a:p>
            <a:endParaRPr lang="en-US" sz="2200" dirty="0"/>
          </a:p>
          <a:p>
            <a:r>
              <a:rPr lang="en-US" sz="2200" dirty="0"/>
              <a:t>If you get some complaint about port 3000 already being in use, refer to the previous slides about changing what port json-server runs on!</a:t>
            </a:r>
          </a:p>
          <a:p>
            <a:pPr lvl="1"/>
            <a:r>
              <a:rPr lang="en-US" sz="1500" dirty="0"/>
              <a:t>Or close out whatever used to be on port 3000.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73ACA-909A-4A1B-AC78-6B3BA99A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18" y="0"/>
            <a:ext cx="586328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A3057C-620A-4BFF-873C-FCE0348BC52F}"/>
                  </a:ext>
                </a:extLst>
              </p14:cNvPr>
              <p14:cNvContentPartPr/>
              <p14:nvPr/>
            </p14:nvContentPartPr>
            <p14:xfrm>
              <a:off x="1961649" y="2898975"/>
              <a:ext cx="25909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A3057C-620A-4BFF-873C-FCE0348BC5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3649" y="2881335"/>
                <a:ext cx="2626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32EC86-CF63-42E9-BB80-F8033542EBBE}"/>
                  </a:ext>
                </a:extLst>
              </p14:cNvPr>
              <p14:cNvContentPartPr/>
              <p14:nvPr/>
            </p14:nvContentPartPr>
            <p14:xfrm>
              <a:off x="6185529" y="896295"/>
              <a:ext cx="5887440" cy="2409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32EC86-CF63-42E9-BB80-F8033542EB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7889" y="878295"/>
                <a:ext cx="5923080" cy="24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452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372771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SO! NOW! At this moment!</a:t>
            </a:r>
          </a:p>
          <a:p>
            <a:r>
              <a:rPr lang="en-US" sz="2200" dirty="0"/>
              <a:t>We are successfully running a server on our computer!</a:t>
            </a:r>
          </a:p>
          <a:p>
            <a:r>
              <a:rPr lang="en-US" sz="2200" dirty="0"/>
              <a:t>If you open a browser, and go to the port you specified, you should see a happy message from json-server.</a:t>
            </a:r>
          </a:p>
          <a:p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A386E4-7E17-4D22-9F7C-4BF4109AB22C}"/>
                  </a:ext>
                </a:extLst>
              </p14:cNvPr>
              <p14:cNvContentPartPr/>
              <p14:nvPr/>
            </p14:nvContentPartPr>
            <p14:xfrm>
              <a:off x="2212970" y="4729457"/>
              <a:ext cx="9118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A386E4-7E17-4D22-9F7C-4BF4109AB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5330" y="4711457"/>
                <a:ext cx="947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BF65A7-C061-490D-89CC-1487AA7EE0C4}"/>
                  </a:ext>
                </a:extLst>
              </p14:cNvPr>
              <p14:cNvContentPartPr/>
              <p14:nvPr/>
            </p14:nvContentPartPr>
            <p14:xfrm>
              <a:off x="1425290" y="5044817"/>
              <a:ext cx="1048320" cy="2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BF65A7-C061-490D-89CC-1487AA7EE0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7290" y="5026817"/>
                <a:ext cx="1083960" cy="55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548CA3-1A94-49BC-9073-E08D0E128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044" y="396719"/>
            <a:ext cx="5416828" cy="60645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F69261-4733-4527-B9D2-58164637F45C}"/>
                  </a:ext>
                </a:extLst>
              </p14:cNvPr>
              <p14:cNvContentPartPr/>
              <p14:nvPr/>
            </p14:nvContentPartPr>
            <p14:xfrm>
              <a:off x="5941449" y="346575"/>
              <a:ext cx="2007360" cy="441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F69261-4733-4527-B9D2-58164637F4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3449" y="328935"/>
                <a:ext cx="2043000" cy="4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383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337277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 this is *just* on our local machine.</a:t>
            </a:r>
          </a:p>
          <a:p>
            <a:endParaRPr lang="en-US" sz="2200" dirty="0"/>
          </a:p>
          <a:p>
            <a:r>
              <a:rPr lang="en-US" sz="2200" dirty="0"/>
              <a:t>Nothing else can access this…</a:t>
            </a:r>
          </a:p>
          <a:p>
            <a:endParaRPr lang="en-US" sz="2200" dirty="0"/>
          </a:p>
          <a:p>
            <a:r>
              <a:rPr lang="en-US" sz="2200" dirty="0"/>
              <a:t>Including our phones.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4C41E-10DB-4355-A0C4-71C552D0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44" y="396719"/>
            <a:ext cx="5416828" cy="60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6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So what we’re going to do is set up </a:t>
            </a:r>
            <a:r>
              <a:rPr lang="en-US" sz="2200" dirty="0" err="1"/>
              <a:t>ngrok</a:t>
            </a:r>
            <a:r>
              <a:rPr lang="en-US" sz="2200" dirty="0"/>
              <a:t> to make this port accessible to the outside world.</a:t>
            </a:r>
          </a:p>
          <a:p>
            <a:pPr lvl="1"/>
            <a:r>
              <a:rPr lang="en-US" sz="2000" dirty="0"/>
              <a:t>Thankfully, we already added the command to do that in the </a:t>
            </a:r>
            <a:r>
              <a:rPr lang="en-US" sz="2000" dirty="0" err="1"/>
              <a:t>package.json</a:t>
            </a:r>
            <a:r>
              <a:rPr lang="en-US" sz="2000" dirty="0"/>
              <a:t> file.</a:t>
            </a:r>
          </a:p>
          <a:p>
            <a:endParaRPr lang="en-US" sz="2200" dirty="0"/>
          </a:p>
          <a:p>
            <a:r>
              <a:rPr lang="en-US" sz="2200" dirty="0"/>
              <a:t>In that second terminal window---that *isn’t* git bash---type the following command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run tunnel</a:t>
            </a:r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DF55F-42A8-478C-85EE-B5B3C5A0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43" y="25464"/>
            <a:ext cx="59859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286F33-2E13-468B-B85A-C95914DAB852}"/>
                  </a:ext>
                </a:extLst>
              </p14:cNvPr>
              <p14:cNvContentPartPr/>
              <p14:nvPr/>
            </p14:nvContentPartPr>
            <p14:xfrm>
              <a:off x="10061649" y="3878590"/>
              <a:ext cx="1400040" cy="56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286F33-2E13-468B-B85A-C95914DAB8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4009" y="3860950"/>
                <a:ext cx="1435680" cy="5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10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02096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There’s a few solutions to this…</a:t>
            </a:r>
          </a:p>
          <a:p>
            <a:endParaRPr lang="en-US" sz="2200" dirty="0"/>
          </a:p>
          <a:p>
            <a:r>
              <a:rPr lang="en-US" sz="2200" dirty="0"/>
              <a:t>We could save our blog list to our physical device.</a:t>
            </a:r>
          </a:p>
          <a:p>
            <a:pPr lvl="1"/>
            <a:r>
              <a:rPr lang="en-US" sz="1800" dirty="0"/>
              <a:t>In a local </a:t>
            </a:r>
            <a:r>
              <a:rPr lang="en-US" sz="1800" dirty="0" err="1"/>
              <a:t>Sqlite</a:t>
            </a:r>
            <a:r>
              <a:rPr lang="en-US" sz="1800" dirty="0"/>
              <a:t> database, for example.</a:t>
            </a:r>
          </a:p>
          <a:p>
            <a:pPr lvl="2"/>
            <a:r>
              <a:rPr lang="en-US" sz="1700" dirty="0"/>
              <a:t>Which we then read from every time we load up the app.</a:t>
            </a:r>
          </a:p>
          <a:p>
            <a:endParaRPr lang="en-US" sz="2200" dirty="0"/>
          </a:p>
          <a:p>
            <a:r>
              <a:rPr lang="en-US" sz="2200" dirty="0"/>
              <a:t>But there’s another way that is arguably more useful.</a:t>
            </a:r>
          </a:p>
          <a:p>
            <a:pPr lvl="1"/>
            <a:r>
              <a:rPr lang="en-US" sz="1800" dirty="0"/>
              <a:t>One that allows our data to not be bound to just our single, physical phone.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758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When you do that, you should hopefully see a screen that looks like this!</a:t>
            </a:r>
          </a:p>
          <a:p>
            <a:endParaRPr lang="en-US" sz="2200" dirty="0"/>
          </a:p>
          <a:p>
            <a:r>
              <a:rPr lang="en-US" sz="2200" dirty="0"/>
              <a:t>This is the victory screen! If you see this, then you are in great shape!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D7AD-D56A-4F59-937B-75AED4E3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45" y="1538473"/>
            <a:ext cx="5620039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9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103120"/>
            <a:ext cx="9379353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However, some of you might not be so lucky.</a:t>
            </a:r>
          </a:p>
          <a:p>
            <a:r>
              <a:rPr lang="en-US" sz="2200" dirty="0"/>
              <a:t>Some </a:t>
            </a:r>
            <a:r>
              <a:rPr lang="en-US" sz="2200" dirty="0" err="1"/>
              <a:t>wifi</a:t>
            </a:r>
            <a:r>
              <a:rPr lang="en-US" sz="2200" dirty="0"/>
              <a:t> networks aren’t going to be happy about this.</a:t>
            </a:r>
          </a:p>
          <a:p>
            <a:pPr lvl="1"/>
            <a:r>
              <a:rPr lang="en-US" sz="2000" dirty="0"/>
              <a:t>Including, sadly, </a:t>
            </a:r>
            <a:r>
              <a:rPr lang="en-US" sz="2000" dirty="0" err="1"/>
              <a:t>unosecure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200" dirty="0"/>
              <a:t>If you only have access to </a:t>
            </a:r>
            <a:r>
              <a:rPr lang="en-US" sz="2200" dirty="0" err="1"/>
              <a:t>unosecure</a:t>
            </a:r>
            <a:r>
              <a:rPr lang="en-US" sz="2200" dirty="0"/>
              <a:t> (or other networks that don’t like this…)</a:t>
            </a:r>
          </a:p>
          <a:p>
            <a:pPr lvl="1"/>
            <a:r>
              <a:rPr lang="en-US" sz="2000" dirty="0"/>
              <a:t>It’s OK! Remember: this whole set up is just for testing purposes anyway.</a:t>
            </a:r>
          </a:p>
          <a:p>
            <a:pPr lvl="1"/>
            <a:r>
              <a:rPr lang="en-US" sz="2000" dirty="0"/>
              <a:t>In real life you’d want an actual server with dedicated webspace.</a:t>
            </a:r>
          </a:p>
          <a:p>
            <a:pPr lvl="2"/>
            <a:r>
              <a:rPr lang="en-US" sz="1900" dirty="0"/>
              <a:t>Funnily enough, using your phone as a </a:t>
            </a:r>
            <a:r>
              <a:rPr lang="en-US" sz="1900" dirty="0" err="1"/>
              <a:t>wifi</a:t>
            </a:r>
            <a:r>
              <a:rPr lang="en-US" sz="1900" dirty="0"/>
              <a:t> hotspot and then connecting your computer to it *could* be a way to get around this!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F1C92-4A2F-4F63-B7EB-4358A026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90" y="229774"/>
            <a:ext cx="7569589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But let’s for now live our lives as if you are seeing this happy screen.</a:t>
            </a:r>
          </a:p>
          <a:p>
            <a:endParaRPr lang="en-US" sz="2200" dirty="0"/>
          </a:p>
          <a:p>
            <a:r>
              <a:rPr lang="en-US" sz="2200" dirty="0"/>
              <a:t>When you see those “Forwarding” lines, you see those addresses. They are pointing directly to your port 3000 on your localhost!</a:t>
            </a:r>
          </a:p>
          <a:p>
            <a:pPr lvl="1"/>
            <a:r>
              <a:rPr lang="en-US" sz="2000" dirty="0"/>
              <a:t>Or, you know, whichever port you specified.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D7AD-D56A-4F59-937B-75AED4E3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45" y="1538473"/>
            <a:ext cx="5620039" cy="29592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1B69EA-A62B-4379-8E39-0DDEB2D7C006}"/>
                  </a:ext>
                </a:extLst>
              </p14:cNvPr>
              <p14:cNvContentPartPr/>
              <p14:nvPr/>
            </p14:nvContentPartPr>
            <p14:xfrm>
              <a:off x="8327529" y="3032175"/>
              <a:ext cx="34556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1B69EA-A62B-4379-8E39-0DDEB2D7C0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9889" y="3014175"/>
                <a:ext cx="3491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36962C-8243-436E-8B7B-DF92B438407F}"/>
                  </a:ext>
                </a:extLst>
              </p14:cNvPr>
              <p14:cNvContentPartPr/>
              <p14:nvPr/>
            </p14:nvContentPartPr>
            <p14:xfrm>
              <a:off x="4160529" y="3987255"/>
              <a:ext cx="1357920" cy="3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36962C-8243-436E-8B7B-DF92B43840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2889" y="3969255"/>
                <a:ext cx="139356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43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Note: I found much more success using the first forwarding line than the second line!</a:t>
            </a:r>
          </a:p>
          <a:p>
            <a:endParaRPr lang="en-US" sz="2200" dirty="0"/>
          </a:p>
          <a:p>
            <a:r>
              <a:rPr lang="en-US" sz="2200" dirty="0"/>
              <a:t>The ‘http’ line.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D7AD-D56A-4F59-937B-75AED4E3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45" y="1538473"/>
            <a:ext cx="5620039" cy="29592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67CC22-A802-514A-948E-D4608C5208E8}"/>
                  </a:ext>
                </a:extLst>
              </p14:cNvPr>
              <p14:cNvContentPartPr/>
              <p14:nvPr/>
            </p14:nvContentPartPr>
            <p14:xfrm>
              <a:off x="8241924" y="2560147"/>
              <a:ext cx="3828600" cy="35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67CC22-A802-514A-948E-D4608C5208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4284" y="2542147"/>
                <a:ext cx="386424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142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If you copy and paste that address into a browser…</a:t>
            </a:r>
          </a:p>
          <a:p>
            <a:endParaRPr lang="en-US" sz="2200" dirty="0"/>
          </a:p>
          <a:p>
            <a:r>
              <a:rPr lang="en-US" sz="2200" dirty="0"/>
              <a:t>You should now see that same json-server we just set up!</a:t>
            </a:r>
          </a:p>
          <a:p>
            <a:endParaRPr lang="en-US" sz="2200" dirty="0"/>
          </a:p>
          <a:p>
            <a:r>
              <a:rPr lang="en-US" sz="2200" dirty="0"/>
              <a:t>Which you should now be able to access on other computers!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4C0AD-BDCC-4142-B2D7-373E5C88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25" y="0"/>
            <a:ext cx="5813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77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6734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Also, while we’re here, let’s admire that “blogposts” resource…</a:t>
            </a:r>
          </a:p>
          <a:p>
            <a:endParaRPr lang="en-US" sz="2200" dirty="0"/>
          </a:p>
          <a:p>
            <a:r>
              <a:rPr lang="en-US" sz="2200" dirty="0"/>
              <a:t>It’s there because of the </a:t>
            </a:r>
            <a:r>
              <a:rPr lang="en-US" sz="2200" dirty="0" err="1"/>
              <a:t>db.json</a:t>
            </a:r>
            <a:r>
              <a:rPr lang="en-US" sz="2200" dirty="0"/>
              <a:t> file we set up!</a:t>
            </a:r>
            <a:endParaRPr lang="en-US" sz="20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4C0AD-BDCC-4142-B2D7-373E5C88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25" y="0"/>
            <a:ext cx="581377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723EAA-1A65-4941-AE47-7F014739445A}"/>
                  </a:ext>
                </a:extLst>
              </p14:cNvPr>
              <p14:cNvContentPartPr/>
              <p14:nvPr/>
            </p14:nvContentPartPr>
            <p14:xfrm>
              <a:off x="6602049" y="3720495"/>
              <a:ext cx="1520280" cy="46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723EAA-1A65-4941-AE47-7F01473944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049" y="3702855"/>
                <a:ext cx="1555920" cy="5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069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9551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Now one thing to keep in mind – </a:t>
            </a:r>
            <a:r>
              <a:rPr lang="en-US" sz="2200" dirty="0" err="1"/>
              <a:t>ngrok</a:t>
            </a:r>
            <a:r>
              <a:rPr lang="en-US" sz="2200" dirty="0"/>
              <a:t> won’t last forever.</a:t>
            </a:r>
          </a:p>
          <a:p>
            <a:pPr lvl="1"/>
            <a:r>
              <a:rPr lang="en-US" sz="2000" dirty="0"/>
              <a:t>Think on the order of hours.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200" dirty="0"/>
              <a:t>So you’ll have to get used to starting it up again.</a:t>
            </a:r>
          </a:p>
          <a:p>
            <a:r>
              <a:rPr lang="en-US" sz="2200" dirty="0"/>
              <a:t>(Which you can do with just another execution of </a:t>
            </a:r>
            <a:r>
              <a:rPr lang="en-US" sz="2200" dirty="0">
                <a:latin typeface="Consolas" panose="020B0609020204030204" pitchFamily="49" charset="0"/>
              </a:rPr>
              <a:t>npm run tunnel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I just closed out and started it up again here.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05F69-AB40-40F5-8F50-EA5C8AF5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47" y="2014194"/>
            <a:ext cx="6229670" cy="28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1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95510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However, when you do that, you get a crazy new address!</a:t>
            </a:r>
          </a:p>
          <a:p>
            <a:r>
              <a:rPr lang="en-US" sz="2200" dirty="0"/>
              <a:t>The URL gets updated!</a:t>
            </a:r>
          </a:p>
          <a:p>
            <a:endParaRPr lang="en-US" sz="2200" dirty="0"/>
          </a:p>
          <a:p>
            <a:r>
              <a:rPr lang="en-US" sz="2200" dirty="0"/>
              <a:t>Again: yet another reason why this is good for testing, but less good for deployment!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05F69-AB40-40F5-8F50-EA5C8AF5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47" y="2014194"/>
            <a:ext cx="6229670" cy="2895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8554D3-6973-4E1A-8D66-DE02B70812F4}"/>
                  </a:ext>
                </a:extLst>
              </p14:cNvPr>
              <p14:cNvContentPartPr/>
              <p14:nvPr/>
            </p14:nvContentPartPr>
            <p14:xfrm>
              <a:off x="7684569" y="3017775"/>
              <a:ext cx="4281120" cy="34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8554D3-6973-4E1A-8D66-DE02B70812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6929" y="3000135"/>
                <a:ext cx="431676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125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935884" cy="3849624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/>
              <a:t>So now, at the end of the day, if you want to run our app using this system, we’ll need a total of THREE terminal windows.</a:t>
            </a:r>
          </a:p>
          <a:p>
            <a:endParaRPr lang="en-US" sz="2200" dirty="0"/>
          </a:p>
          <a:p>
            <a:r>
              <a:rPr lang="en-US" sz="2200" dirty="0"/>
              <a:t>One that is running json-server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npm run </a:t>
            </a:r>
            <a:r>
              <a:rPr lang="en-US" sz="2000" dirty="0" err="1">
                <a:latin typeface="Consolas" panose="020B0609020204030204" pitchFamily="49" charset="0"/>
              </a:rPr>
              <a:t>db</a:t>
            </a:r>
            <a:endParaRPr lang="en-US" sz="2000" dirty="0">
              <a:latin typeface="Consolas" panose="020B0609020204030204" pitchFamily="49" charset="0"/>
            </a:endParaRP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200" dirty="0"/>
              <a:t>One that is running </a:t>
            </a:r>
            <a:r>
              <a:rPr lang="en-US" sz="2200" dirty="0" err="1"/>
              <a:t>ngrok</a:t>
            </a:r>
            <a:endParaRPr lang="en-US" sz="2200" dirty="0"/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npm run tunnel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200" dirty="0"/>
              <a:t>And then, finally, one that is running our metro bundler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npm start</a:t>
            </a:r>
          </a:p>
          <a:p>
            <a:pPr lvl="2"/>
            <a:r>
              <a:rPr lang="en-US" sz="1500" dirty="0"/>
              <a:t>You know, the one that we usually run.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EDB89-0500-4C1F-BBFE-3BA3BC09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94" y="0"/>
            <a:ext cx="418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8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Setting up json-server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935884" cy="384962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OH MY GOODNESS.</a:t>
            </a:r>
          </a:p>
          <a:p>
            <a:endParaRPr lang="en-US" sz="2200" dirty="0"/>
          </a:p>
          <a:p>
            <a:r>
              <a:rPr lang="en-US" sz="2200" dirty="0"/>
              <a:t>OK, that’s a lot of terminal windows!</a:t>
            </a:r>
          </a:p>
          <a:p>
            <a:endParaRPr lang="en-US" sz="2200" dirty="0"/>
          </a:p>
          <a:p>
            <a:r>
              <a:rPr lang="en-US" sz="2200" dirty="0"/>
              <a:t>But now that we’ve got it all set up, we’re off to the races!</a:t>
            </a:r>
          </a:p>
          <a:p>
            <a:endParaRPr lang="en-US" sz="2200" dirty="0"/>
          </a:p>
          <a:p>
            <a:r>
              <a:rPr lang="en-US" sz="2200" dirty="0"/>
              <a:t>Let’s start making use of these suckers!</a:t>
            </a:r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EDB89-0500-4C1F-BBFE-3BA3BC09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94" y="0"/>
            <a:ext cx="418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60048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 can instead store our list of posts on an outside API server.</a:t>
            </a:r>
          </a:p>
          <a:p>
            <a:r>
              <a:rPr lang="en-US" sz="2200" dirty="0"/>
              <a:t>And all of the functions that we made will now not only edit LOCAL data, but will perform network requests that affect the data on this server.</a:t>
            </a:r>
          </a:p>
          <a:p>
            <a:endParaRPr lang="en-US" sz="22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654F52-28B7-443E-98E2-5ECA34866432}"/>
              </a:ext>
            </a:extLst>
          </p:cNvPr>
          <p:cNvGrpSpPr/>
          <p:nvPr/>
        </p:nvGrpSpPr>
        <p:grpSpPr>
          <a:xfrm>
            <a:off x="1061233" y="3699986"/>
            <a:ext cx="8959663" cy="3175196"/>
            <a:chOff x="1049462" y="3310657"/>
            <a:chExt cx="8959663" cy="317519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9C16DA-DDCD-4EE9-82CB-962E42A62062}"/>
                </a:ext>
              </a:extLst>
            </p:cNvPr>
            <p:cNvGrpSpPr/>
            <p:nvPr/>
          </p:nvGrpSpPr>
          <p:grpSpPr>
            <a:xfrm>
              <a:off x="1049462" y="3310657"/>
              <a:ext cx="2546430" cy="3175196"/>
              <a:chOff x="677119" y="3590256"/>
              <a:chExt cx="2546430" cy="31751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A988F9-4F3C-40DA-98EA-A8CF9A41231F}"/>
                  </a:ext>
                </a:extLst>
              </p:cNvPr>
              <p:cNvSpPr/>
              <p:nvPr/>
            </p:nvSpPr>
            <p:spPr>
              <a:xfrm>
                <a:off x="677119" y="3617138"/>
                <a:ext cx="2546430" cy="31483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294AD1-2094-4AC4-89FF-A59978739619}"/>
                  </a:ext>
                </a:extLst>
              </p:cNvPr>
              <p:cNvSpPr/>
              <p:nvPr/>
            </p:nvSpPr>
            <p:spPr>
              <a:xfrm>
                <a:off x="677119" y="3617138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985FB-8AE2-4207-AC84-EEDB7D525BF4}"/>
                  </a:ext>
                </a:extLst>
              </p:cNvPr>
              <p:cNvSpPr txBox="1"/>
              <p:nvPr/>
            </p:nvSpPr>
            <p:spPr>
              <a:xfrm>
                <a:off x="1392553" y="3590256"/>
                <a:ext cx="1115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Blog List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9650B0-5512-452A-8EDE-082807224FD9}"/>
                  </a:ext>
                </a:extLst>
              </p:cNvPr>
              <p:cNvSpPr txBox="1"/>
              <p:nvPr/>
            </p:nvSpPr>
            <p:spPr>
              <a:xfrm>
                <a:off x="2786502" y="3596693"/>
                <a:ext cx="322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2018DC-789A-4310-80A1-A23ACCF86DAD}"/>
                  </a:ext>
                </a:extLst>
              </p:cNvPr>
              <p:cNvGrpSpPr/>
              <p:nvPr/>
            </p:nvGrpSpPr>
            <p:grpSpPr>
              <a:xfrm>
                <a:off x="677119" y="4317771"/>
                <a:ext cx="2546430" cy="362447"/>
                <a:chOff x="677119" y="4027932"/>
                <a:chExt cx="2546430" cy="36244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5E294A6-5F35-4BFC-A445-DDCD6BF6667B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8B64975-B818-408A-B076-31E7BCFFD9A1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7" name="Graphic 56" descr="Garbage with solid fill">
                  <a:extLst>
                    <a:ext uri="{FF2B5EF4-FFF2-40B4-BE49-F238E27FC236}">
                      <a16:creationId xmlns:a16="http://schemas.microsoft.com/office/drawing/2014/main" id="{2CB2B03F-7499-4EE4-8B6F-0EA889BA3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108F33-7069-46FC-92DF-A48AE895594F}"/>
                  </a:ext>
                </a:extLst>
              </p:cNvPr>
              <p:cNvGrpSpPr/>
              <p:nvPr/>
            </p:nvGrpSpPr>
            <p:grpSpPr>
              <a:xfrm>
                <a:off x="677119" y="4680218"/>
                <a:ext cx="2546430" cy="362447"/>
                <a:chOff x="677119" y="4027932"/>
                <a:chExt cx="2546430" cy="36244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BA6FF03-4D39-4089-88C1-5806584FE857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473902-9916-4F25-B1FB-C078F80CD7C9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4" name="Graphic 53" descr="Garbage with solid fill">
                  <a:extLst>
                    <a:ext uri="{FF2B5EF4-FFF2-40B4-BE49-F238E27FC236}">
                      <a16:creationId xmlns:a16="http://schemas.microsoft.com/office/drawing/2014/main" id="{8F79CC31-8AC0-494D-B621-44C1A3C54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3EAEB5C-FAD8-44CA-9D36-A0C242915520}"/>
                  </a:ext>
                </a:extLst>
              </p:cNvPr>
              <p:cNvGrpSpPr/>
              <p:nvPr/>
            </p:nvGrpSpPr>
            <p:grpSpPr>
              <a:xfrm>
                <a:off x="677119" y="5045800"/>
                <a:ext cx="2546430" cy="362447"/>
                <a:chOff x="677119" y="4027932"/>
                <a:chExt cx="2546430" cy="36244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8B0AD67-2D36-467E-9237-0F00E56157EA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53630F-7DDF-4DCA-BDEA-A85742AF2DD9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1" name="Graphic 50" descr="Garbage with solid fill">
                  <a:extLst>
                    <a:ext uri="{FF2B5EF4-FFF2-40B4-BE49-F238E27FC236}">
                      <a16:creationId xmlns:a16="http://schemas.microsoft.com/office/drawing/2014/main" id="{E58C60A3-CDB6-4875-A884-0891C0F1F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32FE5F-0D4B-423C-937A-1366A8E651C8}"/>
                  </a:ext>
                </a:extLst>
              </p:cNvPr>
              <p:cNvGrpSpPr/>
              <p:nvPr/>
            </p:nvGrpSpPr>
            <p:grpSpPr>
              <a:xfrm>
                <a:off x="677119" y="5408247"/>
                <a:ext cx="2546430" cy="362447"/>
                <a:chOff x="677119" y="4027932"/>
                <a:chExt cx="2546430" cy="36244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ECD412-1EF9-4928-B246-AA68885F32CA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50B274D-AF6D-4D45-B9C5-85220051577D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48" name="Graphic 47" descr="Garbage with solid fill">
                  <a:extLst>
                    <a:ext uri="{FF2B5EF4-FFF2-40B4-BE49-F238E27FC236}">
                      <a16:creationId xmlns:a16="http://schemas.microsoft.com/office/drawing/2014/main" id="{E584EBDF-9505-41B8-9D3B-4B8CBAA6A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C420CE-148F-41F9-A176-2322194C6342}"/>
                </a:ext>
              </a:extLst>
            </p:cNvPr>
            <p:cNvSpPr/>
            <p:nvPr/>
          </p:nvSpPr>
          <p:spPr>
            <a:xfrm>
              <a:off x="8411819" y="3596758"/>
              <a:ext cx="1597306" cy="26158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JSON API Server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1F221-A353-4C8B-98CB-C345343AA0CD}"/>
                </a:ext>
              </a:extLst>
            </p:cNvPr>
            <p:cNvGrpSpPr/>
            <p:nvPr/>
          </p:nvGrpSpPr>
          <p:grpSpPr>
            <a:xfrm>
              <a:off x="5013047" y="3798041"/>
              <a:ext cx="1964281" cy="2194525"/>
              <a:chOff x="5053629" y="3951877"/>
              <a:chExt cx="1964281" cy="219452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B3B22B-144E-4271-B268-3369E85F39CD}"/>
                  </a:ext>
                </a:extLst>
              </p:cNvPr>
              <p:cNvSpPr txBox="1"/>
              <p:nvPr/>
            </p:nvSpPr>
            <p:spPr>
              <a:xfrm>
                <a:off x="5053629" y="3951877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Create Post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D223E92-E1C6-42C6-86DC-B1ACF8E3C459}"/>
                  </a:ext>
                </a:extLst>
              </p:cNvPr>
              <p:cNvSpPr txBox="1"/>
              <p:nvPr/>
            </p:nvSpPr>
            <p:spPr>
              <a:xfrm>
                <a:off x="5053629" y="4525972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Edit Post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8A1E91-7790-461B-9862-A5A7B1252E25}"/>
                  </a:ext>
                </a:extLst>
              </p:cNvPr>
              <p:cNvSpPr txBox="1"/>
              <p:nvPr/>
            </p:nvSpPr>
            <p:spPr>
              <a:xfrm>
                <a:off x="5053629" y="5161668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Delete Post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4FE61E-EA66-4769-9A0B-957CAF9B7AFE}"/>
                  </a:ext>
                </a:extLst>
              </p:cNvPr>
              <p:cNvSpPr txBox="1"/>
              <p:nvPr/>
            </p:nvSpPr>
            <p:spPr>
              <a:xfrm>
                <a:off x="5059037" y="5777070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Get All Posts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5DA3E4A-3A64-4F38-AFE8-FF106AD37D49}"/>
                </a:ext>
              </a:extLst>
            </p:cNvPr>
            <p:cNvGrpSpPr/>
            <p:nvPr/>
          </p:nvGrpSpPr>
          <p:grpSpPr>
            <a:xfrm>
              <a:off x="3595890" y="3982707"/>
              <a:ext cx="1422565" cy="1785591"/>
              <a:chOff x="3595890" y="3982707"/>
              <a:chExt cx="1422565" cy="1785591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A42CDE-B7F2-4F88-B7A4-B9B1E061938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3595892" y="398270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7184FE3-06C8-4107-B53F-B9C9A858A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1" y="4556802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082FE07-325B-4A03-B037-47B3387C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0" y="518442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08C3D5-5E18-48BF-8519-1951917A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00" y="5768298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50193E-B1DD-4B62-AB8B-2A33ADD00CD3}"/>
                </a:ext>
              </a:extLst>
            </p:cNvPr>
            <p:cNvGrpSpPr/>
            <p:nvPr/>
          </p:nvGrpSpPr>
          <p:grpSpPr>
            <a:xfrm>
              <a:off x="6977326" y="3982707"/>
              <a:ext cx="1422565" cy="1785591"/>
              <a:chOff x="3595890" y="3982707"/>
              <a:chExt cx="1422565" cy="1785591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920EEDF-0562-44CF-B015-882867909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2" y="398270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B56BAAB9-A417-42F9-A578-F9FA86398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1" y="4556802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F88A3DC-398E-4D04-9757-E0E408203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0" y="518442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9417F57-B800-48EB-A60E-AB3A51A8D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00" y="5768298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250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Setting up json-server</a:t>
            </a:r>
          </a:p>
          <a:p>
            <a:r>
              <a:rPr lang="en-US" sz="2200" dirty="0"/>
              <a:t>Making Server Requests and Fetching Posts</a:t>
            </a:r>
          </a:p>
          <a:p>
            <a:r>
              <a:rPr lang="en-US" sz="2200" dirty="0"/>
              <a:t>Creating Posts with Post Requests</a:t>
            </a:r>
          </a:p>
          <a:p>
            <a:r>
              <a:rPr lang="en-US" sz="2200" dirty="0"/>
              <a:t>Editing, Deleting, and Wrapping Up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60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Today’s Plan</a:t>
            </a:r>
          </a:p>
          <a:p>
            <a:r>
              <a:rPr lang="en-US" sz="2200" dirty="0"/>
              <a:t>Setting up json-server</a:t>
            </a:r>
          </a:p>
          <a:p>
            <a:r>
              <a:rPr lang="en-US" sz="2200" dirty="0"/>
              <a:t>Making Server Requests and Fetching Posts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3856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76710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OK, so now we HAVE the servers.</a:t>
            </a:r>
          </a:p>
          <a:p>
            <a:endParaRPr lang="en-US" sz="2200" dirty="0"/>
          </a:p>
          <a:p>
            <a:r>
              <a:rPr lang="en-US" sz="2200" dirty="0"/>
              <a:t>Now it’s a matter of actually accessing those servers FROM our app!</a:t>
            </a:r>
          </a:p>
          <a:p>
            <a:endParaRPr lang="en-US" sz="2200" dirty="0"/>
          </a:p>
          <a:p>
            <a:r>
              <a:rPr lang="en-US" sz="2200" dirty="0"/>
              <a:t>In order to do that, we’re going to be making more network requests.</a:t>
            </a:r>
          </a:p>
          <a:p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4606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767104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 last time we worked with network requests was with the Yelp API for our restaurant app.</a:t>
            </a:r>
          </a:p>
          <a:p>
            <a:endParaRPr lang="en-US" sz="2200" dirty="0"/>
          </a:p>
          <a:p>
            <a:r>
              <a:rPr lang="en-US" sz="2200" dirty="0"/>
              <a:t>You might recall, we used the </a:t>
            </a:r>
            <a:r>
              <a:rPr lang="en-US" sz="2200" dirty="0" err="1"/>
              <a:t>Axios</a:t>
            </a:r>
            <a:r>
              <a:rPr lang="en-US" sz="2200" dirty="0"/>
              <a:t> library for that.</a:t>
            </a:r>
          </a:p>
          <a:p>
            <a:endParaRPr lang="en-US" sz="2200" dirty="0"/>
          </a:p>
          <a:p>
            <a:r>
              <a:rPr lang="en-US" sz="2200" dirty="0"/>
              <a:t>We’re going to be doing the same for this app!</a:t>
            </a:r>
          </a:p>
          <a:p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87496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8768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 we’ll need to install </a:t>
            </a:r>
            <a:r>
              <a:rPr lang="en-US" sz="2200" dirty="0" err="1"/>
              <a:t>Axios</a:t>
            </a:r>
            <a:r>
              <a:rPr lang="en-US" sz="2200" dirty="0"/>
              <a:t> for this new project too.</a:t>
            </a:r>
          </a:p>
          <a:p>
            <a:r>
              <a:rPr lang="en-US" sz="2200" dirty="0"/>
              <a:t>Open up another terminal window (lol) and in the same directory as your </a:t>
            </a:r>
            <a:r>
              <a:rPr lang="en-US" sz="2200" dirty="0" err="1"/>
              <a:t>package.json</a:t>
            </a:r>
            <a:r>
              <a:rPr lang="en-US" sz="2200" dirty="0"/>
              <a:t> file, type: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>
                <a:latin typeface="Consolas" panose="020B0609020204030204" pitchFamily="49" charset="0"/>
              </a:rPr>
              <a:t>npm install </a:t>
            </a:r>
            <a:r>
              <a:rPr lang="en-US" sz="2200" dirty="0" err="1">
                <a:latin typeface="Consolas" panose="020B0609020204030204" pitchFamily="49" charset="0"/>
              </a:rPr>
              <a:t>axios</a:t>
            </a:r>
            <a:endParaRPr lang="en-US" sz="2200" dirty="0">
              <a:latin typeface="Consolas" panose="020B0609020204030204" pitchFamily="49" charset="0"/>
            </a:endParaRPr>
          </a:p>
          <a:p>
            <a:endParaRPr lang="en-US" sz="15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B169-45F8-4E9F-9573-6465FC13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96" y="280566"/>
            <a:ext cx="7734698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6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/>
          </a:bodyPr>
          <a:lstStyle/>
          <a:p>
            <a:r>
              <a:rPr lang="en-US" sz="2200" dirty="0"/>
              <a:t>Let’s take a moment to give ourselves a bird’s eye view as to what we are going to be doing here…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771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/>
          </a:bodyPr>
          <a:lstStyle/>
          <a:p>
            <a:r>
              <a:rPr lang="en-US" sz="2200" dirty="0"/>
              <a:t>There will be a strict set of rules of the ways that we are “allowed” to access the data on the server.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258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So for example, any time we want to get all of the blog posts…</a:t>
            </a:r>
          </a:p>
          <a:p>
            <a:pPr lvl="1"/>
            <a:r>
              <a:rPr lang="en-US" sz="2000" dirty="0"/>
              <a:t>We need to make a “GET” type request…</a:t>
            </a:r>
          </a:p>
          <a:p>
            <a:pPr lvl="2"/>
            <a:r>
              <a:rPr lang="en-US" sz="1900" dirty="0"/>
              <a:t>To the /blogposts end point on our json-server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8813D4-A500-4526-9C02-61D32D526F12}"/>
                  </a:ext>
                </a:extLst>
              </p14:cNvPr>
              <p14:cNvContentPartPr/>
              <p14:nvPr/>
            </p14:nvContentPartPr>
            <p14:xfrm>
              <a:off x="9150170" y="851177"/>
              <a:ext cx="24602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8813D4-A500-4526-9C02-61D32D526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2170" y="833177"/>
                <a:ext cx="24958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01E640C-1578-453C-92B0-49FDBD9157BD}"/>
                  </a:ext>
                </a:extLst>
              </p14:cNvPr>
              <p14:cNvContentPartPr/>
              <p14:nvPr/>
            </p14:nvContentPartPr>
            <p14:xfrm>
              <a:off x="8240810" y="1983377"/>
              <a:ext cx="3383640" cy="88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01E640C-1578-453C-92B0-49FDBD9157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170" y="1965377"/>
                <a:ext cx="341928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F763724-75B2-46CB-AC65-B0B978383B7B}"/>
                  </a:ext>
                </a:extLst>
              </p14:cNvPr>
              <p14:cNvContentPartPr/>
              <p14:nvPr/>
            </p14:nvContentPartPr>
            <p14:xfrm>
              <a:off x="7100690" y="1147457"/>
              <a:ext cx="170424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F763724-75B2-46CB-AC65-B0B978383B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050" y="1138817"/>
                <a:ext cx="1721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DADB91-30D8-48A9-B275-ED8B72D77519}"/>
                  </a:ext>
                </a:extLst>
              </p14:cNvPr>
              <p14:cNvContentPartPr/>
              <p14:nvPr/>
            </p14:nvContentPartPr>
            <p14:xfrm>
              <a:off x="1203170" y="2016857"/>
              <a:ext cx="1478160" cy="987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DADB91-30D8-48A9-B275-ED8B72D775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4170" y="2007857"/>
                <a:ext cx="149580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E0CDC2E-475E-4750-B957-EF45520C050E}"/>
                  </a:ext>
                </a:extLst>
              </p14:cNvPr>
              <p14:cNvContentPartPr/>
              <p14:nvPr/>
            </p14:nvContentPartPr>
            <p14:xfrm>
              <a:off x="6022130" y="1399457"/>
              <a:ext cx="1419840" cy="26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E0CDC2E-475E-4750-B957-EF45520C05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4130" y="1381817"/>
                <a:ext cx="1455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982FEA-1AEE-43CE-B37E-A1516C9FEB92}"/>
                  </a:ext>
                </a:extLst>
              </p14:cNvPr>
              <p14:cNvContentPartPr/>
              <p14:nvPr/>
            </p14:nvContentPartPr>
            <p14:xfrm>
              <a:off x="5023850" y="2287577"/>
              <a:ext cx="1857960" cy="621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982FEA-1AEE-43CE-B37E-A1516C9FE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5850" y="2269937"/>
                <a:ext cx="1893600" cy="6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4334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/>
              <a:t>If we instead make a GET request…</a:t>
            </a:r>
          </a:p>
          <a:p>
            <a:pPr lvl="1"/>
            <a:r>
              <a:rPr lang="en-US" sz="1700" dirty="0"/>
              <a:t>To /blogposts/{id}</a:t>
            </a:r>
          </a:p>
          <a:p>
            <a:pPr lvl="2"/>
            <a:r>
              <a:rPr lang="en-US" sz="1600" dirty="0"/>
              <a:t>i.e., … we provide the id of a specific blog post we are interested in…</a:t>
            </a:r>
          </a:p>
          <a:p>
            <a:pPr lvl="3"/>
            <a:r>
              <a:rPr lang="en-US" sz="1600" dirty="0"/>
              <a:t>Then the server will respond with information JUST about that one blog post.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1AA59B-4DF7-41CF-BEDF-9A1877107593}"/>
                  </a:ext>
                </a:extLst>
              </p14:cNvPr>
              <p14:cNvContentPartPr/>
              <p14:nvPr/>
            </p14:nvContentPartPr>
            <p14:xfrm>
              <a:off x="1183730" y="3045377"/>
              <a:ext cx="1393920" cy="531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1AA59B-4DF7-41CF-BEDF-9A18771075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090" y="3027737"/>
                <a:ext cx="142956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923430-2051-4071-9397-76C8E633E9F8}"/>
                  </a:ext>
                </a:extLst>
              </p14:cNvPr>
              <p14:cNvContentPartPr/>
              <p14:nvPr/>
            </p14:nvContentPartPr>
            <p14:xfrm>
              <a:off x="6905210" y="775217"/>
              <a:ext cx="767520" cy="25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923430-2051-4071-9397-76C8E633E9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7210" y="757577"/>
                <a:ext cx="8031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DC5766C-58CF-4909-ACEF-5CB46CCA6BF1}"/>
                  </a:ext>
                </a:extLst>
              </p14:cNvPr>
              <p14:cNvContentPartPr/>
              <p14:nvPr/>
            </p14:nvContentPartPr>
            <p14:xfrm>
              <a:off x="4872290" y="3190097"/>
              <a:ext cx="1959480" cy="500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DC5766C-58CF-4909-ACEF-5CB46CCA6B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3650" y="3181457"/>
                <a:ext cx="19771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D305B04-8CFF-4426-A37E-00F127B2D1C8}"/>
                  </a:ext>
                </a:extLst>
              </p14:cNvPr>
              <p14:cNvContentPartPr/>
              <p14:nvPr/>
            </p14:nvContentPartPr>
            <p14:xfrm>
              <a:off x="5309690" y="988697"/>
              <a:ext cx="1155600" cy="39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D305B04-8CFF-4426-A37E-00F127B2D1C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0690" y="980057"/>
                <a:ext cx="1173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72E83A5-9E70-4D9B-8AF8-77801289091A}"/>
                  </a:ext>
                </a:extLst>
              </p14:cNvPr>
              <p14:cNvContentPartPr/>
              <p14:nvPr/>
            </p14:nvContentPartPr>
            <p14:xfrm>
              <a:off x="8336210" y="3152657"/>
              <a:ext cx="3276360" cy="543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72E83A5-9E70-4D9B-8AF8-7780128909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8210" y="3135017"/>
                <a:ext cx="33120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57A5BF9-4280-4340-BD5F-C65F070772F3}"/>
                  </a:ext>
                </a:extLst>
              </p14:cNvPr>
              <p14:cNvContentPartPr/>
              <p14:nvPr/>
            </p14:nvContentPartPr>
            <p14:xfrm>
              <a:off x="6022130" y="1443017"/>
              <a:ext cx="4568400" cy="20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57A5BF9-4280-4340-BD5F-C65F070772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4130" y="1425377"/>
                <a:ext cx="460404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7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One quick comment: json-server is going to automatically create ids for us.</a:t>
            </a:r>
          </a:p>
          <a:p>
            <a:pPr lvl="1"/>
            <a:r>
              <a:rPr lang="en-US" sz="1400" dirty="0"/>
              <a:t>So we’ll update our app to not make ids manually, and instead just use the ids that json-server makes for us.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BA08F9-719F-4E61-A33D-4526B4C025EC}"/>
                  </a:ext>
                </a:extLst>
              </p14:cNvPr>
              <p14:cNvContentPartPr/>
              <p14:nvPr/>
            </p14:nvContentPartPr>
            <p14:xfrm>
              <a:off x="6116810" y="3625697"/>
              <a:ext cx="29592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BA08F9-719F-4E61-A33D-4526B4C025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8170" y="3617057"/>
                <a:ext cx="313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AB75E9-810E-4BF4-B2C0-C5492CFA86DE}"/>
                  </a:ext>
                </a:extLst>
              </p14:cNvPr>
              <p14:cNvContentPartPr/>
              <p14:nvPr/>
            </p14:nvContentPartPr>
            <p14:xfrm>
              <a:off x="6091610" y="5120057"/>
              <a:ext cx="385560" cy="2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AB75E9-810E-4BF4-B2C0-C5492CFA86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2610" y="5111417"/>
                <a:ext cx="4032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051B1C-D1F5-4DAC-A17B-20FBBA11198F}"/>
                  </a:ext>
                </a:extLst>
              </p14:cNvPr>
              <p14:cNvContentPartPr/>
              <p14:nvPr/>
            </p14:nvContentPartPr>
            <p14:xfrm>
              <a:off x="6091610" y="5965337"/>
              <a:ext cx="34308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051B1C-D1F5-4DAC-A17B-20FBBA1119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2610" y="5956697"/>
                <a:ext cx="360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4372858-8545-4559-B483-8E50C5F9646F}"/>
                  </a:ext>
                </a:extLst>
              </p14:cNvPr>
              <p14:cNvContentPartPr/>
              <p14:nvPr/>
            </p14:nvContentPartPr>
            <p14:xfrm>
              <a:off x="8513330" y="888977"/>
              <a:ext cx="285408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4372858-8545-4559-B483-8E50C5F964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04330" y="880337"/>
                <a:ext cx="2871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0AD76CB-3122-4072-85DD-5FA7F2335D77}"/>
                  </a:ext>
                </a:extLst>
              </p14:cNvPr>
              <p14:cNvContentPartPr/>
              <p14:nvPr/>
            </p14:nvContentPartPr>
            <p14:xfrm>
              <a:off x="4981730" y="1071497"/>
              <a:ext cx="962640" cy="3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0AD76CB-3122-4072-85DD-5FA7F2335D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2730" y="1062497"/>
                <a:ext cx="98028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84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60048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For now, we won’t worry about any concepts such as user accounts.</a:t>
            </a:r>
          </a:p>
          <a:p>
            <a:r>
              <a:rPr lang="en-US" sz="2200" dirty="0"/>
              <a:t>We are just focusing on storing data on this remote server, and seeing how we can write to it and read from it, to give our app some persistence!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654F52-28B7-443E-98E2-5ECA34866432}"/>
              </a:ext>
            </a:extLst>
          </p:cNvPr>
          <p:cNvGrpSpPr/>
          <p:nvPr/>
        </p:nvGrpSpPr>
        <p:grpSpPr>
          <a:xfrm>
            <a:off x="1061233" y="3699986"/>
            <a:ext cx="8959663" cy="3175196"/>
            <a:chOff x="1049462" y="3310657"/>
            <a:chExt cx="8959663" cy="317519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59C16DA-DDCD-4EE9-82CB-962E42A62062}"/>
                </a:ext>
              </a:extLst>
            </p:cNvPr>
            <p:cNvGrpSpPr/>
            <p:nvPr/>
          </p:nvGrpSpPr>
          <p:grpSpPr>
            <a:xfrm>
              <a:off x="1049462" y="3310657"/>
              <a:ext cx="2546430" cy="3175196"/>
              <a:chOff x="677119" y="3590256"/>
              <a:chExt cx="2546430" cy="317519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A988F9-4F3C-40DA-98EA-A8CF9A41231F}"/>
                  </a:ext>
                </a:extLst>
              </p:cNvPr>
              <p:cNvSpPr/>
              <p:nvPr/>
            </p:nvSpPr>
            <p:spPr>
              <a:xfrm>
                <a:off x="677119" y="3617138"/>
                <a:ext cx="2546430" cy="31483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294AD1-2094-4AC4-89FF-A59978739619}"/>
                  </a:ext>
                </a:extLst>
              </p:cNvPr>
              <p:cNvSpPr/>
              <p:nvPr/>
            </p:nvSpPr>
            <p:spPr>
              <a:xfrm>
                <a:off x="677119" y="3617138"/>
                <a:ext cx="2546430" cy="3624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985FB-8AE2-4207-AC84-EEDB7D525BF4}"/>
                  </a:ext>
                </a:extLst>
              </p:cNvPr>
              <p:cNvSpPr txBox="1"/>
              <p:nvPr/>
            </p:nvSpPr>
            <p:spPr>
              <a:xfrm>
                <a:off x="1392553" y="3590256"/>
                <a:ext cx="1115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Blog List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9650B0-5512-452A-8EDE-082807224FD9}"/>
                  </a:ext>
                </a:extLst>
              </p:cNvPr>
              <p:cNvSpPr txBox="1"/>
              <p:nvPr/>
            </p:nvSpPr>
            <p:spPr>
              <a:xfrm>
                <a:off x="2786502" y="3596693"/>
                <a:ext cx="322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32018DC-789A-4310-80A1-A23ACCF86DAD}"/>
                  </a:ext>
                </a:extLst>
              </p:cNvPr>
              <p:cNvGrpSpPr/>
              <p:nvPr/>
            </p:nvGrpSpPr>
            <p:grpSpPr>
              <a:xfrm>
                <a:off x="677119" y="4317771"/>
                <a:ext cx="2546430" cy="362447"/>
                <a:chOff x="677119" y="4027932"/>
                <a:chExt cx="2546430" cy="36244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5E294A6-5F35-4BFC-A445-DDCD6BF6667B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8B64975-B818-408A-B076-31E7BCFFD9A1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7" name="Graphic 56" descr="Garbage with solid fill">
                  <a:extLst>
                    <a:ext uri="{FF2B5EF4-FFF2-40B4-BE49-F238E27FC236}">
                      <a16:creationId xmlns:a16="http://schemas.microsoft.com/office/drawing/2014/main" id="{2CB2B03F-7499-4EE4-8B6F-0EA889BA3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108F33-7069-46FC-92DF-A48AE895594F}"/>
                  </a:ext>
                </a:extLst>
              </p:cNvPr>
              <p:cNvGrpSpPr/>
              <p:nvPr/>
            </p:nvGrpSpPr>
            <p:grpSpPr>
              <a:xfrm>
                <a:off x="677119" y="4680218"/>
                <a:ext cx="2546430" cy="362447"/>
                <a:chOff x="677119" y="4027932"/>
                <a:chExt cx="2546430" cy="36244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BA6FF03-4D39-4089-88C1-5806584FE857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473902-9916-4F25-B1FB-C078F80CD7C9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4" name="Graphic 53" descr="Garbage with solid fill">
                  <a:extLst>
                    <a:ext uri="{FF2B5EF4-FFF2-40B4-BE49-F238E27FC236}">
                      <a16:creationId xmlns:a16="http://schemas.microsoft.com/office/drawing/2014/main" id="{8F79CC31-8AC0-494D-B621-44C1A3C54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3EAEB5C-FAD8-44CA-9D36-A0C242915520}"/>
                  </a:ext>
                </a:extLst>
              </p:cNvPr>
              <p:cNvGrpSpPr/>
              <p:nvPr/>
            </p:nvGrpSpPr>
            <p:grpSpPr>
              <a:xfrm>
                <a:off x="677119" y="5045800"/>
                <a:ext cx="2546430" cy="362447"/>
                <a:chOff x="677119" y="4027932"/>
                <a:chExt cx="2546430" cy="362447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8B0AD67-2D36-467E-9237-0F00E56157EA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53630F-7DDF-4DCA-BDEA-A85742AF2DD9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51" name="Graphic 50" descr="Garbage with solid fill">
                  <a:extLst>
                    <a:ext uri="{FF2B5EF4-FFF2-40B4-BE49-F238E27FC236}">
                      <a16:creationId xmlns:a16="http://schemas.microsoft.com/office/drawing/2014/main" id="{E58C60A3-CDB6-4875-A884-0891C0F1F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32FE5F-0D4B-423C-937A-1366A8E651C8}"/>
                  </a:ext>
                </a:extLst>
              </p:cNvPr>
              <p:cNvGrpSpPr/>
              <p:nvPr/>
            </p:nvGrpSpPr>
            <p:grpSpPr>
              <a:xfrm>
                <a:off x="677119" y="5408247"/>
                <a:ext cx="2546430" cy="362447"/>
                <a:chOff x="677119" y="4027932"/>
                <a:chExt cx="2546430" cy="36244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ECD412-1EF9-4928-B246-AA68885F32CA}"/>
                    </a:ext>
                  </a:extLst>
                </p:cNvPr>
                <p:cNvSpPr/>
                <p:nvPr/>
              </p:nvSpPr>
              <p:spPr>
                <a:xfrm>
                  <a:off x="677119" y="4027932"/>
                  <a:ext cx="2546430" cy="36244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50B274D-AF6D-4D45-B9C5-85220051577D}"/>
                    </a:ext>
                  </a:extLst>
                </p:cNvPr>
                <p:cNvSpPr txBox="1"/>
                <p:nvPr/>
              </p:nvSpPr>
              <p:spPr>
                <a:xfrm>
                  <a:off x="688890" y="4060952"/>
                  <a:ext cx="869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Blog Title</a:t>
                  </a:r>
                </a:p>
              </p:txBody>
            </p:sp>
            <p:pic>
              <p:nvPicPr>
                <p:cNvPr id="48" name="Graphic 47" descr="Garbage with solid fill">
                  <a:extLst>
                    <a:ext uri="{FF2B5EF4-FFF2-40B4-BE49-F238E27FC236}">
                      <a16:creationId xmlns:a16="http://schemas.microsoft.com/office/drawing/2014/main" id="{E584EBDF-9505-41B8-9D3B-4B8CBAA6A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4265" y="4032715"/>
                  <a:ext cx="325301" cy="325301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C420CE-148F-41F9-A176-2322194C6342}"/>
                </a:ext>
              </a:extLst>
            </p:cNvPr>
            <p:cNvSpPr/>
            <p:nvPr/>
          </p:nvSpPr>
          <p:spPr>
            <a:xfrm>
              <a:off x="8411819" y="3596758"/>
              <a:ext cx="1597306" cy="26158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JSON API Server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1F221-A353-4C8B-98CB-C345343AA0CD}"/>
                </a:ext>
              </a:extLst>
            </p:cNvPr>
            <p:cNvGrpSpPr/>
            <p:nvPr/>
          </p:nvGrpSpPr>
          <p:grpSpPr>
            <a:xfrm>
              <a:off x="5013047" y="3798041"/>
              <a:ext cx="1964281" cy="2194525"/>
              <a:chOff x="5053629" y="3951877"/>
              <a:chExt cx="1964281" cy="219452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B3B22B-144E-4271-B268-3369E85F39CD}"/>
                  </a:ext>
                </a:extLst>
              </p:cNvPr>
              <p:cNvSpPr txBox="1"/>
              <p:nvPr/>
            </p:nvSpPr>
            <p:spPr>
              <a:xfrm>
                <a:off x="5053629" y="3951877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Create Post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D223E92-E1C6-42C6-86DC-B1ACF8E3C459}"/>
                  </a:ext>
                </a:extLst>
              </p:cNvPr>
              <p:cNvSpPr txBox="1"/>
              <p:nvPr/>
            </p:nvSpPr>
            <p:spPr>
              <a:xfrm>
                <a:off x="5053629" y="4525972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Edit Post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C8A1E91-7790-461B-9862-A5A7B1252E25}"/>
                  </a:ext>
                </a:extLst>
              </p:cNvPr>
              <p:cNvSpPr txBox="1"/>
              <p:nvPr/>
            </p:nvSpPr>
            <p:spPr>
              <a:xfrm>
                <a:off x="5053629" y="5161668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Delete Post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4FE61E-EA66-4769-9A0B-957CAF9B7AFE}"/>
                  </a:ext>
                </a:extLst>
              </p:cNvPr>
              <p:cNvSpPr txBox="1"/>
              <p:nvPr/>
            </p:nvSpPr>
            <p:spPr>
              <a:xfrm>
                <a:off x="5059037" y="5777070"/>
                <a:ext cx="195887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Get All Posts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5DA3E4A-3A64-4F38-AFE8-FF106AD37D49}"/>
                </a:ext>
              </a:extLst>
            </p:cNvPr>
            <p:cNvGrpSpPr/>
            <p:nvPr/>
          </p:nvGrpSpPr>
          <p:grpSpPr>
            <a:xfrm>
              <a:off x="3595890" y="3982707"/>
              <a:ext cx="1422565" cy="1785591"/>
              <a:chOff x="3595890" y="3982707"/>
              <a:chExt cx="1422565" cy="1785591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A42CDE-B7F2-4F88-B7A4-B9B1E061938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>
                <a:off x="3595892" y="398270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7184FE3-06C8-4107-B53F-B9C9A858A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1" y="4556802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082FE07-325B-4A03-B037-47B3387CE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0" y="518442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08C3D5-5E18-48BF-8519-1951917A2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00" y="5768298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B50193E-B1DD-4B62-AB8B-2A33ADD00CD3}"/>
                </a:ext>
              </a:extLst>
            </p:cNvPr>
            <p:cNvGrpSpPr/>
            <p:nvPr/>
          </p:nvGrpSpPr>
          <p:grpSpPr>
            <a:xfrm>
              <a:off x="6977326" y="3982707"/>
              <a:ext cx="1422565" cy="1785591"/>
              <a:chOff x="3595890" y="3982707"/>
              <a:chExt cx="1422565" cy="1785591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920EEDF-0562-44CF-B015-882867909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2" y="398270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B56BAAB9-A417-42F9-A578-F9FA86398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1" y="4556802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F88A3DC-398E-4D04-9757-E0E408203F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5890" y="5184427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9417F57-B800-48EB-A60E-AB3A51A8D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1300" y="5768298"/>
                <a:ext cx="1417155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36085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613" y="505814"/>
            <a:ext cx="7197524" cy="964171"/>
          </a:xfrm>
        </p:spPr>
        <p:txBody>
          <a:bodyPr>
            <a:normAutofit/>
          </a:bodyPr>
          <a:lstStyle/>
          <a:p>
            <a:r>
              <a:rPr lang="en-US" sz="2200" dirty="0"/>
              <a:t>All of these rules are things that json-server provides us with automatically!</a:t>
            </a:r>
            <a:endParaRPr lang="en-US" sz="14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726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690" y="423065"/>
            <a:ext cx="7427142" cy="1361882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Now, keep in mind: these routes aren’t the whole thing.</a:t>
            </a:r>
          </a:p>
          <a:p>
            <a:r>
              <a:rPr lang="en-US" sz="2200" dirty="0"/>
              <a:t>We’ll need to specify full URLs…</a:t>
            </a:r>
          </a:p>
          <a:p>
            <a:r>
              <a:rPr lang="en-US" sz="2200" dirty="0"/>
              <a:t>With the “first part” being the </a:t>
            </a:r>
            <a:r>
              <a:rPr lang="en-US" sz="2200" dirty="0" err="1"/>
              <a:t>url</a:t>
            </a:r>
            <a:r>
              <a:rPr lang="en-US" sz="2200" dirty="0"/>
              <a:t> that </a:t>
            </a:r>
            <a:r>
              <a:rPr lang="en-US" sz="2200" dirty="0" err="1"/>
              <a:t>ngrok</a:t>
            </a:r>
            <a:r>
              <a:rPr lang="en-US" sz="2200" dirty="0"/>
              <a:t> created for us.</a:t>
            </a:r>
          </a:p>
          <a:p>
            <a:pPr lvl="1"/>
            <a:r>
              <a:rPr lang="en-US" dirty="0"/>
              <a:t>So you can imagine that in front of each of these routes is the URL that </a:t>
            </a:r>
            <a:r>
              <a:rPr lang="en-US" dirty="0" err="1"/>
              <a:t>ngrok</a:t>
            </a:r>
            <a:r>
              <a:rPr lang="en-US" dirty="0"/>
              <a:t> made. I’ve added it to that first one!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 http://3d0d-2607-fb90-25d0-ffd9-c96d-7aaf-c6fe-370d.ngrok.io/blogposts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50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690" y="423065"/>
            <a:ext cx="7427142" cy="136188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That’s why each time we start </a:t>
            </a:r>
            <a:r>
              <a:rPr lang="en-US" sz="2200" dirty="0" err="1"/>
              <a:t>ngrok</a:t>
            </a:r>
            <a:r>
              <a:rPr lang="en-US" sz="2200" dirty="0"/>
              <a:t>, we’ll have to update our source code with the address.</a:t>
            </a:r>
          </a:p>
          <a:p>
            <a:pPr lvl="1"/>
            <a:r>
              <a:rPr lang="en-US" dirty="0"/>
              <a:t>Again: in real life you’d want your own webspace.</a:t>
            </a:r>
          </a:p>
          <a:p>
            <a:pPr lvl="2"/>
            <a:r>
              <a:rPr lang="en-US" dirty="0"/>
              <a:t>But those typically cost money!</a:t>
            </a:r>
          </a:p>
          <a:p>
            <a:pPr lvl="2"/>
            <a:r>
              <a:rPr lang="en-US" dirty="0"/>
              <a:t>So this way is cheaper!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51F60-A6B8-462D-A7C8-51329726529A}"/>
              </a:ext>
            </a:extLst>
          </p:cNvPr>
          <p:cNvSpPr txBox="1"/>
          <p:nvPr/>
        </p:nvSpPr>
        <p:spPr>
          <a:xfrm>
            <a:off x="931762" y="1689508"/>
            <a:ext cx="1363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C91ED-E963-433C-B87D-74B080FD4C21}"/>
              </a:ext>
            </a:extLst>
          </p:cNvPr>
          <p:cNvSpPr txBox="1"/>
          <p:nvPr/>
        </p:nvSpPr>
        <p:spPr>
          <a:xfrm>
            <a:off x="9576122" y="1689930"/>
            <a:ext cx="1175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8383-99A8-4C97-9F8D-84729627C956}"/>
              </a:ext>
            </a:extLst>
          </p:cNvPr>
          <p:cNvSpPr/>
          <p:nvPr/>
        </p:nvSpPr>
        <p:spPr>
          <a:xfrm>
            <a:off x="590309" y="2283687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D11DE-EC1C-4985-8A3F-D9C45BAE975E}"/>
              </a:ext>
            </a:extLst>
          </p:cNvPr>
          <p:cNvSpPr/>
          <p:nvPr/>
        </p:nvSpPr>
        <p:spPr>
          <a:xfrm>
            <a:off x="590309" y="3068825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B8A9D-23AD-4741-A367-7A363D3FCB4E}"/>
              </a:ext>
            </a:extLst>
          </p:cNvPr>
          <p:cNvSpPr/>
          <p:nvPr/>
        </p:nvSpPr>
        <p:spPr>
          <a:xfrm>
            <a:off x="590309" y="3853963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443CE-06F3-417F-BACA-78D1F2700BA0}"/>
              </a:ext>
            </a:extLst>
          </p:cNvPr>
          <p:cNvSpPr/>
          <p:nvPr/>
        </p:nvSpPr>
        <p:spPr>
          <a:xfrm>
            <a:off x="590309" y="4639101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53FD6-FAD3-475F-8AED-64FE859CC8BF}"/>
              </a:ext>
            </a:extLst>
          </p:cNvPr>
          <p:cNvSpPr/>
          <p:nvPr/>
        </p:nvSpPr>
        <p:spPr>
          <a:xfrm>
            <a:off x="590309" y="5414559"/>
            <a:ext cx="2222340" cy="627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FE050-18F8-455B-BDCF-199735706330}"/>
              </a:ext>
            </a:extLst>
          </p:cNvPr>
          <p:cNvSpPr/>
          <p:nvPr/>
        </p:nvSpPr>
        <p:spPr>
          <a:xfrm>
            <a:off x="4281128" y="2290096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 http://3d0d-2607-fb90-25d0-ffd9-c96d-7aaf-c6fe-370d.ngrok.io/blogposts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C6EE0-AF64-44AA-889B-F3FF345B94EE}"/>
              </a:ext>
            </a:extLst>
          </p:cNvPr>
          <p:cNvSpPr/>
          <p:nvPr/>
        </p:nvSpPr>
        <p:spPr>
          <a:xfrm>
            <a:off x="4281128" y="3115327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E9F78-B81B-4315-9407-79070F1A6482}"/>
              </a:ext>
            </a:extLst>
          </p:cNvPr>
          <p:cNvSpPr/>
          <p:nvPr/>
        </p:nvSpPr>
        <p:spPr>
          <a:xfrm>
            <a:off x="4281128" y="3852570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140A9-3236-4B6F-9303-0C3A401A6EF3}"/>
              </a:ext>
            </a:extLst>
          </p:cNvPr>
          <p:cNvSpPr/>
          <p:nvPr/>
        </p:nvSpPr>
        <p:spPr>
          <a:xfrm>
            <a:off x="4281127" y="4639461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6473AF-3AF7-4A76-86EC-F9677DB04BDE}"/>
              </a:ext>
            </a:extLst>
          </p:cNvPr>
          <p:cNvSpPr/>
          <p:nvPr/>
        </p:nvSpPr>
        <p:spPr>
          <a:xfrm>
            <a:off x="4281126" y="5464692"/>
            <a:ext cx="2953475" cy="62734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/blogposts/{id}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6DE36-21EB-4712-AF0C-ED74A9C2585F}"/>
              </a:ext>
            </a:extLst>
          </p:cNvPr>
          <p:cNvSpPr/>
          <p:nvPr/>
        </p:nvSpPr>
        <p:spPr>
          <a:xfrm>
            <a:off x="8253706" y="230703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 all stored blog posts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CC0931-E6CB-44B4-9176-306CAD9C4702}"/>
              </a:ext>
            </a:extLst>
          </p:cNvPr>
          <p:cNvSpPr/>
          <p:nvPr/>
        </p:nvSpPr>
        <p:spPr>
          <a:xfrm>
            <a:off x="8253706" y="3112097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blog post with particular ID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06442B-BDA2-4EB3-A70F-780D9C068BED}"/>
              </a:ext>
            </a:extLst>
          </p:cNvPr>
          <p:cNvSpPr/>
          <p:nvPr/>
        </p:nvSpPr>
        <p:spPr>
          <a:xfrm>
            <a:off x="8253706" y="3891843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new blog post.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CA2C1-E528-4347-9C7E-F0CFB75E2AB4}"/>
              </a:ext>
            </a:extLst>
          </p:cNvPr>
          <p:cNvSpPr/>
          <p:nvPr/>
        </p:nvSpPr>
        <p:spPr>
          <a:xfrm>
            <a:off x="8253706" y="4671589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blog post with given 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318E5-354D-4344-B610-B04A24C62E34}"/>
              </a:ext>
            </a:extLst>
          </p:cNvPr>
          <p:cNvSpPr/>
          <p:nvPr/>
        </p:nvSpPr>
        <p:spPr>
          <a:xfrm>
            <a:off x="8253706" y="5464692"/>
            <a:ext cx="3494758" cy="627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Delete blog post with given ID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16D3DF-249C-4730-8844-7D7188571AE9}"/>
              </a:ext>
            </a:extLst>
          </p:cNvPr>
          <p:cNvGrpSpPr/>
          <p:nvPr/>
        </p:nvGrpSpPr>
        <p:grpSpPr>
          <a:xfrm>
            <a:off x="2812649" y="2597360"/>
            <a:ext cx="1468479" cy="3142575"/>
            <a:chOff x="2812649" y="2597360"/>
            <a:chExt cx="1468479" cy="31425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668C9-7915-44EB-8E74-679A00E25063}"/>
                </a:ext>
              </a:extLst>
            </p:cNvPr>
            <p:cNvCxnSpPr>
              <a:stCxn id="8" idx="3"/>
              <a:endCxn id="13" idx="1"/>
            </p:cNvCxnSpPr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CF30F1-3C4F-49B9-AFFC-0B2C9409B816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12B8F7-0723-43A3-A817-4869091D3359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34402CC-10C6-4D3F-A551-64FBF5E607D7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45F9A1-D69F-4B42-A7DD-5696DD784158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F2087B-7418-4F04-99DF-7792C9B8C19F}"/>
              </a:ext>
            </a:extLst>
          </p:cNvPr>
          <p:cNvGrpSpPr/>
          <p:nvPr/>
        </p:nvGrpSpPr>
        <p:grpSpPr>
          <a:xfrm>
            <a:off x="7234601" y="2635790"/>
            <a:ext cx="1013401" cy="3142575"/>
            <a:chOff x="2812649" y="2597360"/>
            <a:chExt cx="1468479" cy="31425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99CC27-13B5-4337-BD24-B87B49821477}"/>
                </a:ext>
              </a:extLst>
            </p:cNvPr>
            <p:cNvCxnSpPr/>
            <p:nvPr/>
          </p:nvCxnSpPr>
          <p:spPr>
            <a:xfrm>
              <a:off x="2812649" y="2597360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D6D1B-E611-4F8F-848B-4902D89A031B}"/>
                </a:ext>
              </a:extLst>
            </p:cNvPr>
            <p:cNvCxnSpPr/>
            <p:nvPr/>
          </p:nvCxnSpPr>
          <p:spPr>
            <a:xfrm>
              <a:off x="2812649" y="344340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2FFD27-9C59-46BF-923D-3286ED10EAFC}"/>
                </a:ext>
              </a:extLst>
            </p:cNvPr>
            <p:cNvCxnSpPr/>
            <p:nvPr/>
          </p:nvCxnSpPr>
          <p:spPr>
            <a:xfrm>
              <a:off x="2812649" y="4147559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FAA951-ED3B-45B9-AF31-FFD31A316345}"/>
                </a:ext>
              </a:extLst>
            </p:cNvPr>
            <p:cNvCxnSpPr/>
            <p:nvPr/>
          </p:nvCxnSpPr>
          <p:spPr>
            <a:xfrm>
              <a:off x="2812649" y="4939565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EEC6DFF-F56B-4C20-91CE-8C26D5E044FF}"/>
                </a:ext>
              </a:extLst>
            </p:cNvPr>
            <p:cNvCxnSpPr/>
            <p:nvPr/>
          </p:nvCxnSpPr>
          <p:spPr>
            <a:xfrm>
              <a:off x="2812649" y="5733526"/>
              <a:ext cx="1468479" cy="6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189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690" y="423065"/>
            <a:ext cx="7427142" cy="1361882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OK, with this under our belt, we’re just about ready to start actually updating the application.</a:t>
            </a:r>
          </a:p>
          <a:p>
            <a:r>
              <a:rPr lang="en-US" sz="2200" dirty="0"/>
              <a:t>Let’s take a look at one more diagram – the new flow of data that our app will take.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02C18-1F6B-4643-B04C-67A318F78536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2434DC-7ECC-48F7-848E-D5425EEB69DD}"/>
              </a:ext>
            </a:extLst>
          </p:cNvPr>
          <p:cNvGrpSpPr/>
          <p:nvPr/>
        </p:nvGrpSpPr>
        <p:grpSpPr>
          <a:xfrm>
            <a:off x="590309" y="1689508"/>
            <a:ext cx="11158155" cy="4402530"/>
            <a:chOff x="590309" y="1689508"/>
            <a:chExt cx="11158155" cy="44025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651F60-A6B8-462D-A7C8-51329726529A}"/>
                </a:ext>
              </a:extLst>
            </p:cNvPr>
            <p:cNvSpPr txBox="1"/>
            <p:nvPr/>
          </p:nvSpPr>
          <p:spPr>
            <a:xfrm>
              <a:off x="931762" y="1689508"/>
              <a:ext cx="13639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Method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C91ED-E963-433C-B87D-74B080FD4C21}"/>
                </a:ext>
              </a:extLst>
            </p:cNvPr>
            <p:cNvSpPr txBox="1"/>
            <p:nvPr/>
          </p:nvSpPr>
          <p:spPr>
            <a:xfrm>
              <a:off x="9576122" y="1689930"/>
              <a:ext cx="1175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A8383-99A8-4C97-9F8D-84729627C956}"/>
                </a:ext>
              </a:extLst>
            </p:cNvPr>
            <p:cNvSpPr/>
            <p:nvPr/>
          </p:nvSpPr>
          <p:spPr>
            <a:xfrm>
              <a:off x="590309" y="2283687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2D11DE-EC1C-4985-8A3F-D9C45BAE975E}"/>
                </a:ext>
              </a:extLst>
            </p:cNvPr>
            <p:cNvSpPr/>
            <p:nvPr/>
          </p:nvSpPr>
          <p:spPr>
            <a:xfrm>
              <a:off x="590309" y="3068825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EB8A9D-23AD-4741-A367-7A363D3FCB4E}"/>
                </a:ext>
              </a:extLst>
            </p:cNvPr>
            <p:cNvSpPr/>
            <p:nvPr/>
          </p:nvSpPr>
          <p:spPr>
            <a:xfrm>
              <a:off x="590309" y="3853963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D443CE-06F3-417F-BACA-78D1F2700BA0}"/>
                </a:ext>
              </a:extLst>
            </p:cNvPr>
            <p:cNvSpPr/>
            <p:nvPr/>
          </p:nvSpPr>
          <p:spPr>
            <a:xfrm>
              <a:off x="590309" y="4639101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53FD6-FAD3-475F-8AED-64FE859CC8BF}"/>
                </a:ext>
              </a:extLst>
            </p:cNvPr>
            <p:cNvSpPr/>
            <p:nvPr/>
          </p:nvSpPr>
          <p:spPr>
            <a:xfrm>
              <a:off x="590309" y="5414559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4FE050-18F8-455B-BDCF-199735706330}"/>
                </a:ext>
              </a:extLst>
            </p:cNvPr>
            <p:cNvSpPr/>
            <p:nvPr/>
          </p:nvSpPr>
          <p:spPr>
            <a:xfrm>
              <a:off x="4281128" y="2290096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 http://3d0d-2607-fb90-25d0-ffd9-c96d-7aaf-c6fe-370d.ngrok.io/blogposts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8C6EE0-AF64-44AA-889B-F3FF345B94EE}"/>
                </a:ext>
              </a:extLst>
            </p:cNvPr>
            <p:cNvSpPr/>
            <p:nvPr/>
          </p:nvSpPr>
          <p:spPr>
            <a:xfrm>
              <a:off x="4281128" y="3115327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2E9F78-B81B-4315-9407-79070F1A6482}"/>
                </a:ext>
              </a:extLst>
            </p:cNvPr>
            <p:cNvSpPr/>
            <p:nvPr/>
          </p:nvSpPr>
          <p:spPr>
            <a:xfrm>
              <a:off x="4281128" y="3852570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9140A9-3236-4B6F-9303-0C3A401A6EF3}"/>
                </a:ext>
              </a:extLst>
            </p:cNvPr>
            <p:cNvSpPr/>
            <p:nvPr/>
          </p:nvSpPr>
          <p:spPr>
            <a:xfrm>
              <a:off x="4281127" y="4639461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6473AF-3AF7-4A76-86EC-F9677DB04BDE}"/>
                </a:ext>
              </a:extLst>
            </p:cNvPr>
            <p:cNvSpPr/>
            <p:nvPr/>
          </p:nvSpPr>
          <p:spPr>
            <a:xfrm>
              <a:off x="4281126" y="5464692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C6DE36-21EB-4712-AF0C-ED74A9C2585F}"/>
                </a:ext>
              </a:extLst>
            </p:cNvPr>
            <p:cNvSpPr/>
            <p:nvPr/>
          </p:nvSpPr>
          <p:spPr>
            <a:xfrm>
              <a:off x="8253706" y="230703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Retrieve all stored blog posts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CC0931-E6CB-44B4-9176-306CAD9C4702}"/>
                </a:ext>
              </a:extLst>
            </p:cNvPr>
            <p:cNvSpPr/>
            <p:nvPr/>
          </p:nvSpPr>
          <p:spPr>
            <a:xfrm>
              <a:off x="8253706" y="3112097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Get blog post with particular ID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06442B-BDA2-4EB3-A70F-780D9C068BED}"/>
                </a:ext>
              </a:extLst>
            </p:cNvPr>
            <p:cNvSpPr/>
            <p:nvPr/>
          </p:nvSpPr>
          <p:spPr>
            <a:xfrm>
              <a:off x="8253706" y="3891843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Create a new blog post.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CCA2C1-E528-4347-9C7E-F0CFB75E2AB4}"/>
                </a:ext>
              </a:extLst>
            </p:cNvPr>
            <p:cNvSpPr/>
            <p:nvPr/>
          </p:nvSpPr>
          <p:spPr>
            <a:xfrm>
              <a:off x="8253706" y="4671589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 blog post with given ID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E318E5-354D-4344-B610-B04A24C62E34}"/>
                </a:ext>
              </a:extLst>
            </p:cNvPr>
            <p:cNvSpPr/>
            <p:nvPr/>
          </p:nvSpPr>
          <p:spPr>
            <a:xfrm>
              <a:off x="8253706" y="546469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Delete blog post with given ID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16D3DF-249C-4730-8844-7D7188571AE9}"/>
                </a:ext>
              </a:extLst>
            </p:cNvPr>
            <p:cNvGrpSpPr/>
            <p:nvPr/>
          </p:nvGrpSpPr>
          <p:grpSpPr>
            <a:xfrm>
              <a:off x="2812649" y="2597360"/>
              <a:ext cx="1468479" cy="3142575"/>
              <a:chOff x="2812649" y="2597360"/>
              <a:chExt cx="1468479" cy="314257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B9668C9-7915-44EB-8E74-679A00E25063}"/>
                  </a:ext>
                </a:extLst>
              </p:cNvPr>
              <p:cNvCxnSpPr>
                <a:stCxn id="8" idx="3"/>
                <a:endCxn id="13" idx="1"/>
              </p:cNvCxnSpPr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8CF30F1-3C4F-49B9-AFFC-0B2C9409B816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D12B8F7-0723-43A3-A817-4869091D3359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34402CC-10C6-4D3F-A551-64FBF5E607D7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C45F9A1-D69F-4B42-A7DD-5696DD784158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F2087B-7418-4F04-99DF-7792C9B8C19F}"/>
                </a:ext>
              </a:extLst>
            </p:cNvPr>
            <p:cNvGrpSpPr/>
            <p:nvPr/>
          </p:nvGrpSpPr>
          <p:grpSpPr>
            <a:xfrm>
              <a:off x="7234601" y="2635790"/>
              <a:ext cx="1013401" cy="3142575"/>
              <a:chOff x="2812649" y="2597360"/>
              <a:chExt cx="1468479" cy="314257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99CC27-13B5-4337-BD24-B87B49821477}"/>
                  </a:ext>
                </a:extLst>
              </p:cNvPr>
              <p:cNvCxnSpPr/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37D6D1B-E611-4F8F-848B-4902D89A031B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02FFD27-9C59-46BF-923D-3286ED10EAFC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CFAA951-ED3B-45B9-AF31-FFD31A316345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EEC6DFF-F56B-4C20-91CE-8C26D5E044FF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7051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10598379" cy="4306559"/>
          </a:xfrm>
        </p:spPr>
        <p:txBody>
          <a:bodyPr>
            <a:normAutofit/>
          </a:bodyPr>
          <a:lstStyle/>
          <a:p>
            <a:r>
              <a:rPr lang="en-US" sz="2200" dirty="0"/>
              <a:t>OK, with this under our belt, we’re just about ready to start actually updating the application.</a:t>
            </a:r>
          </a:p>
          <a:p>
            <a:endParaRPr lang="en-US" sz="2200" dirty="0"/>
          </a:p>
          <a:p>
            <a:r>
              <a:rPr lang="en-US" sz="2200" dirty="0"/>
              <a:t>Let’s take a look at one more diagram – the new flow of data that our app will take.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6471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85236"/>
            <a:ext cx="3150750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As you may recall, this is our app’s current data flow.</a:t>
            </a:r>
          </a:p>
          <a:p>
            <a:endParaRPr lang="en-US" sz="2200" dirty="0"/>
          </a:p>
          <a:p>
            <a:r>
              <a:rPr lang="en-US" sz="2200" dirty="0"/>
              <a:t>Not too scary, right?</a:t>
            </a:r>
          </a:p>
          <a:p>
            <a:endParaRPr lang="en-US" sz="2200" dirty="0"/>
          </a:p>
          <a:p>
            <a:r>
              <a:rPr lang="en-US" sz="2200" dirty="0"/>
              <a:t>We spent several days talking about it!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000" y="2141369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looks at context object to get the current list of blog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000" y="3317102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renders list of blog posts.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000" y="4409127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done!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224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Current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/>
          <p:nvPr/>
        </p:nvCxnSpPr>
        <p:spPr>
          <a:xfrm>
            <a:off x="5908916" y="1049344"/>
            <a:ext cx="0" cy="40956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4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here’s the new flow!</a:t>
            </a:r>
          </a:p>
          <a:p>
            <a:endParaRPr lang="en-US" sz="2200" dirty="0"/>
          </a:p>
          <a:p>
            <a:r>
              <a:rPr lang="en-US" sz="2200" dirty="0"/>
              <a:t>Similar but different in a few ways!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527" y="1870417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calls a function that makes a request to the server for the current list of posts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527" y="4348685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 completes! The List of blog posts gets stored through the ‘</a:t>
            </a:r>
            <a:r>
              <a:rPr lang="en-US" dirty="0" err="1"/>
              <a:t>useReducer</a:t>
            </a:r>
            <a:r>
              <a:rPr lang="en-US" dirty="0"/>
              <a:t>’ hook.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527" y="5232243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changes the state! The whole app gets </a:t>
            </a:r>
            <a:r>
              <a:rPr lang="en-US" dirty="0" err="1"/>
              <a:t>rerendered</a:t>
            </a:r>
            <a:r>
              <a:rPr lang="en-US" dirty="0"/>
              <a:t>. </a:t>
            </a:r>
            <a:r>
              <a:rPr lang="en-US" dirty="0" err="1"/>
              <a:t>IndexScreen</a:t>
            </a:r>
            <a:r>
              <a:rPr lang="en-US" dirty="0"/>
              <a:t> now displays the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>
            <a:cxnSpLocks/>
          </p:cNvCxnSpPr>
          <p:nvPr/>
        </p:nvCxnSpPr>
        <p:spPr>
          <a:xfrm>
            <a:off x="5908916" y="1049344"/>
            <a:ext cx="0" cy="49856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CAB3-50F4-49F0-A75F-B0E13712D8DB}"/>
              </a:ext>
            </a:extLst>
          </p:cNvPr>
          <p:cNvSpPr/>
          <p:nvPr/>
        </p:nvSpPr>
        <p:spPr>
          <a:xfrm>
            <a:off x="6096527" y="2729235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receives the list of current blog posts (probably empty!)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707E-6C0C-4DB1-A4C1-46698CF8F7A1}"/>
              </a:ext>
            </a:extLst>
          </p:cNvPr>
          <p:cNvSpPr txBox="1"/>
          <p:nvPr/>
        </p:nvSpPr>
        <p:spPr>
          <a:xfrm>
            <a:off x="8065811" y="3683662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 passes…</a:t>
            </a:r>
          </a:p>
        </p:txBody>
      </p:sp>
    </p:spTree>
    <p:extLst>
      <p:ext uri="{BB962C8B-B14F-4D97-AF65-F5344CB8AC3E}">
        <p14:creationId xmlns:p14="http://schemas.microsoft.com/office/powerpoint/2010/main" val="2918602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 major difference is that now we need to actually make a network request to get the blog posts.</a:t>
            </a:r>
          </a:p>
          <a:p>
            <a:endParaRPr lang="en-US" sz="2200" dirty="0"/>
          </a:p>
          <a:p>
            <a:r>
              <a:rPr lang="en-US" sz="2200" dirty="0"/>
              <a:t>Keep in mind: network requests take time.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527" y="1870417"/>
            <a:ext cx="5550512" cy="7358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calls a function that makes a request to the server for the current list of posts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527" y="4348685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 completes! The List of blog posts gets stored through the ‘</a:t>
            </a:r>
            <a:r>
              <a:rPr lang="en-US" dirty="0" err="1"/>
              <a:t>useReducer</a:t>
            </a:r>
            <a:r>
              <a:rPr lang="en-US" dirty="0"/>
              <a:t>’ hook.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527" y="5232243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changes the state! The whole app gets </a:t>
            </a:r>
            <a:r>
              <a:rPr lang="en-US" dirty="0" err="1"/>
              <a:t>rerendered</a:t>
            </a:r>
            <a:r>
              <a:rPr lang="en-US" dirty="0"/>
              <a:t>. </a:t>
            </a:r>
            <a:r>
              <a:rPr lang="en-US" dirty="0" err="1"/>
              <a:t>IndexScreen</a:t>
            </a:r>
            <a:r>
              <a:rPr lang="en-US" dirty="0"/>
              <a:t> now displays the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>
            <a:cxnSpLocks/>
          </p:cNvCxnSpPr>
          <p:nvPr/>
        </p:nvCxnSpPr>
        <p:spPr>
          <a:xfrm>
            <a:off x="5908916" y="1049344"/>
            <a:ext cx="0" cy="49856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CAB3-50F4-49F0-A75F-B0E13712D8DB}"/>
              </a:ext>
            </a:extLst>
          </p:cNvPr>
          <p:cNvSpPr/>
          <p:nvPr/>
        </p:nvSpPr>
        <p:spPr>
          <a:xfrm>
            <a:off x="6096527" y="2729235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receives the list of current blog posts (probably empty!)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707E-6C0C-4DB1-A4C1-46698CF8F7A1}"/>
              </a:ext>
            </a:extLst>
          </p:cNvPr>
          <p:cNvSpPr txBox="1"/>
          <p:nvPr/>
        </p:nvSpPr>
        <p:spPr>
          <a:xfrm>
            <a:off x="8065811" y="3683662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 passes…</a:t>
            </a:r>
          </a:p>
        </p:txBody>
      </p:sp>
    </p:spTree>
    <p:extLst>
      <p:ext uri="{BB962C8B-B14F-4D97-AF65-F5344CB8AC3E}">
        <p14:creationId xmlns:p14="http://schemas.microsoft.com/office/powerpoint/2010/main" val="1559128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while it waits for that data to come back from the network request, the app if </a:t>
            </a:r>
            <a:r>
              <a:rPr lang="en-US" sz="2200" dirty="0" err="1"/>
              <a:t>gonna</a:t>
            </a:r>
            <a:r>
              <a:rPr lang="en-US" sz="2200" dirty="0"/>
              <a:t> just charge ahead.</a:t>
            </a:r>
          </a:p>
          <a:p>
            <a:endParaRPr lang="en-US" sz="2200" dirty="0"/>
          </a:p>
          <a:p>
            <a:r>
              <a:rPr lang="en-US" sz="2200" dirty="0"/>
              <a:t>Without the data, it *can’t* render the list of posts… so it’ll likely just print out an empty screen.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527" y="1870417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calls a function that makes a request to the server for the current list of posts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527" y="4348685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 completes! The List of blog posts gets stored through the ‘</a:t>
            </a:r>
            <a:r>
              <a:rPr lang="en-US" dirty="0" err="1"/>
              <a:t>useReducer</a:t>
            </a:r>
            <a:r>
              <a:rPr lang="en-US" dirty="0"/>
              <a:t>’ hook.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527" y="5232243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changes the state! The whole app gets </a:t>
            </a:r>
            <a:r>
              <a:rPr lang="en-US" dirty="0" err="1"/>
              <a:t>rerendered</a:t>
            </a:r>
            <a:r>
              <a:rPr lang="en-US" dirty="0"/>
              <a:t>. </a:t>
            </a:r>
            <a:r>
              <a:rPr lang="en-US" dirty="0" err="1"/>
              <a:t>IndexScreen</a:t>
            </a:r>
            <a:r>
              <a:rPr lang="en-US" dirty="0"/>
              <a:t> now displays the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>
            <a:cxnSpLocks/>
          </p:cNvCxnSpPr>
          <p:nvPr/>
        </p:nvCxnSpPr>
        <p:spPr>
          <a:xfrm>
            <a:off x="5908916" y="1049344"/>
            <a:ext cx="0" cy="49856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CAB3-50F4-49F0-A75F-B0E13712D8DB}"/>
              </a:ext>
            </a:extLst>
          </p:cNvPr>
          <p:cNvSpPr/>
          <p:nvPr/>
        </p:nvSpPr>
        <p:spPr>
          <a:xfrm>
            <a:off x="6096527" y="2729235"/>
            <a:ext cx="5550512" cy="7358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receives the list of current blog posts (probably empty!)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707E-6C0C-4DB1-A4C1-46698CF8F7A1}"/>
              </a:ext>
            </a:extLst>
          </p:cNvPr>
          <p:cNvSpPr txBox="1"/>
          <p:nvPr/>
        </p:nvSpPr>
        <p:spPr>
          <a:xfrm>
            <a:off x="8065811" y="3683662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 passes…</a:t>
            </a:r>
          </a:p>
        </p:txBody>
      </p:sp>
    </p:spTree>
    <p:extLst>
      <p:ext uri="{BB962C8B-B14F-4D97-AF65-F5344CB8AC3E}">
        <p14:creationId xmlns:p14="http://schemas.microsoft.com/office/powerpoint/2010/main" val="4113570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BUT EVENTUALLY we will get the data back!</a:t>
            </a:r>
          </a:p>
          <a:p>
            <a:endParaRPr lang="en-US" sz="2200" dirty="0"/>
          </a:p>
          <a:p>
            <a:r>
              <a:rPr lang="en-US" sz="2200" dirty="0"/>
              <a:t>When we do, we’ll make use of our reducer, storing the data locally within the app.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527" y="1870417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calls a function that makes a request to the server for the current list of posts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527" y="4348685"/>
            <a:ext cx="5550512" cy="7358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 completes! The List of blog posts gets stored through the ‘</a:t>
            </a:r>
            <a:r>
              <a:rPr lang="en-US" dirty="0" err="1"/>
              <a:t>useReducer</a:t>
            </a:r>
            <a:r>
              <a:rPr lang="en-US" dirty="0"/>
              <a:t>’ hook.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527" y="5232243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changes the state! The whole app gets </a:t>
            </a:r>
            <a:r>
              <a:rPr lang="en-US" dirty="0" err="1"/>
              <a:t>rerendered</a:t>
            </a:r>
            <a:r>
              <a:rPr lang="en-US" dirty="0"/>
              <a:t>. </a:t>
            </a:r>
            <a:r>
              <a:rPr lang="en-US" dirty="0" err="1"/>
              <a:t>IndexScreen</a:t>
            </a:r>
            <a:r>
              <a:rPr lang="en-US" dirty="0"/>
              <a:t> now displays the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>
            <a:cxnSpLocks/>
          </p:cNvCxnSpPr>
          <p:nvPr/>
        </p:nvCxnSpPr>
        <p:spPr>
          <a:xfrm>
            <a:off x="5908916" y="1049344"/>
            <a:ext cx="0" cy="49856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CAB3-50F4-49F0-A75F-B0E13712D8DB}"/>
              </a:ext>
            </a:extLst>
          </p:cNvPr>
          <p:cNvSpPr/>
          <p:nvPr/>
        </p:nvSpPr>
        <p:spPr>
          <a:xfrm>
            <a:off x="6096527" y="2729235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receives the list of current blog posts (probably empty!)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707E-6C0C-4DB1-A4C1-46698CF8F7A1}"/>
              </a:ext>
            </a:extLst>
          </p:cNvPr>
          <p:cNvSpPr txBox="1"/>
          <p:nvPr/>
        </p:nvSpPr>
        <p:spPr>
          <a:xfrm>
            <a:off x="8065811" y="3683662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 passes…</a:t>
            </a:r>
          </a:p>
        </p:txBody>
      </p:sp>
    </p:spTree>
    <p:extLst>
      <p:ext uri="{BB962C8B-B14F-4D97-AF65-F5344CB8AC3E}">
        <p14:creationId xmlns:p14="http://schemas.microsoft.com/office/powerpoint/2010/main" val="166694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So, great! But how do we make this sever?</a:t>
            </a:r>
          </a:p>
          <a:p>
            <a:endParaRPr lang="en-US" sz="2200" dirty="0"/>
          </a:p>
          <a:p>
            <a:r>
              <a:rPr lang="en-US" sz="2200" dirty="0"/>
              <a:t>For today, we’re going to be making use of a package called “json-server”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npmjs.com/package/json-server</a:t>
            </a:r>
          </a:p>
          <a:p>
            <a:endParaRPr lang="en-US" sz="2200" dirty="0"/>
          </a:p>
          <a:p>
            <a:r>
              <a:rPr lang="en-US" sz="2200" dirty="0"/>
              <a:t>This is a very simple to use package that makes it very simple to make a server which serves JSON data.</a:t>
            </a:r>
          </a:p>
          <a:p>
            <a:endParaRPr lang="en-US" sz="2200" dirty="0"/>
          </a:p>
          <a:p>
            <a:r>
              <a:rPr lang="en-US" sz="2000" dirty="0"/>
              <a:t>NOTE: json-server is only good for development purposes. Not appropriate for “production”</a:t>
            </a:r>
          </a:p>
          <a:p>
            <a:pPr lvl="1"/>
            <a:r>
              <a:rPr lang="en-US" sz="1800" dirty="0"/>
              <a:t>i.e., for a real-life app you’ve deployed to the real world.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1053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This causes the app to </a:t>
            </a:r>
            <a:r>
              <a:rPr lang="en-US" sz="2200" dirty="0" err="1"/>
              <a:t>rerender</a:t>
            </a:r>
            <a:r>
              <a:rPr lang="en-US" sz="2200" dirty="0"/>
              <a:t>, and the user will be able to see all of the posts.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A343B-2424-4989-ADD6-89D95A8E9902}"/>
              </a:ext>
            </a:extLst>
          </p:cNvPr>
          <p:cNvSpPr/>
          <p:nvPr/>
        </p:nvSpPr>
        <p:spPr>
          <a:xfrm>
            <a:off x="6096000" y="1049344"/>
            <a:ext cx="5550512" cy="735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gets displayed by React Navigation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7E04-044E-43FE-AE9A-DBDDC0DDB49F}"/>
              </a:ext>
            </a:extLst>
          </p:cNvPr>
          <p:cNvSpPr/>
          <p:nvPr/>
        </p:nvSpPr>
        <p:spPr>
          <a:xfrm>
            <a:off x="6096527" y="1870417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calls a function that makes a request to the server for the current list of posts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4BAA0-CC51-45CD-BAF0-747B9CF3BA51}"/>
              </a:ext>
            </a:extLst>
          </p:cNvPr>
          <p:cNvSpPr/>
          <p:nvPr/>
        </p:nvSpPr>
        <p:spPr>
          <a:xfrm>
            <a:off x="6096527" y="4348685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request completes! The List of blog posts gets stored through the ‘</a:t>
            </a:r>
            <a:r>
              <a:rPr lang="en-US" dirty="0" err="1"/>
              <a:t>useReducer</a:t>
            </a:r>
            <a:r>
              <a:rPr lang="en-US" dirty="0"/>
              <a:t>’ hook.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E2ECE-FDDE-4A8C-8F13-CAD7224B81BF}"/>
              </a:ext>
            </a:extLst>
          </p:cNvPr>
          <p:cNvSpPr/>
          <p:nvPr/>
        </p:nvSpPr>
        <p:spPr>
          <a:xfrm>
            <a:off x="6096527" y="5232243"/>
            <a:ext cx="5550512" cy="7358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changes the state! The whole app gets </a:t>
            </a:r>
            <a:r>
              <a:rPr lang="en-US" dirty="0" err="1"/>
              <a:t>rerendered</a:t>
            </a:r>
            <a:r>
              <a:rPr lang="en-US" dirty="0"/>
              <a:t>. </a:t>
            </a:r>
            <a:r>
              <a:rPr lang="en-US" dirty="0" err="1"/>
              <a:t>IndexScreen</a:t>
            </a:r>
            <a:r>
              <a:rPr lang="en-US" dirty="0"/>
              <a:t> now displays the posts.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CD773-EA52-4DBA-8225-2751BF705AC8}"/>
              </a:ext>
            </a:extLst>
          </p:cNvPr>
          <p:cNvSpPr txBox="1"/>
          <p:nvPr/>
        </p:nvSpPr>
        <p:spPr>
          <a:xfrm>
            <a:off x="7892365" y="473790"/>
            <a:ext cx="169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5C6466-48DE-4FED-B7A7-927FE77B9DB4}"/>
              </a:ext>
            </a:extLst>
          </p:cNvPr>
          <p:cNvCxnSpPr>
            <a:cxnSpLocks/>
          </p:cNvCxnSpPr>
          <p:nvPr/>
        </p:nvCxnSpPr>
        <p:spPr>
          <a:xfrm>
            <a:off x="5908916" y="1049344"/>
            <a:ext cx="0" cy="498569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CAB3-50F4-49F0-A75F-B0E13712D8DB}"/>
              </a:ext>
            </a:extLst>
          </p:cNvPr>
          <p:cNvSpPr/>
          <p:nvPr/>
        </p:nvSpPr>
        <p:spPr>
          <a:xfrm>
            <a:off x="6096527" y="2729235"/>
            <a:ext cx="5550512" cy="7358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IndexScreen</a:t>
            </a:r>
            <a:r>
              <a:rPr lang="en-US" dirty="0"/>
              <a:t> receives the list of current blog posts (probably empty!)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2707E-6C0C-4DB1-A4C1-46698CF8F7A1}"/>
              </a:ext>
            </a:extLst>
          </p:cNvPr>
          <p:cNvSpPr txBox="1"/>
          <p:nvPr/>
        </p:nvSpPr>
        <p:spPr>
          <a:xfrm>
            <a:off x="8065811" y="3683662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 passes…</a:t>
            </a:r>
          </a:p>
        </p:txBody>
      </p:sp>
    </p:spTree>
    <p:extLst>
      <p:ext uri="{BB962C8B-B14F-4D97-AF65-F5344CB8AC3E}">
        <p14:creationId xmlns:p14="http://schemas.microsoft.com/office/powerpoint/2010/main" val="36327195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OK!</a:t>
            </a:r>
          </a:p>
          <a:p>
            <a:endParaRPr lang="en-US" sz="2200" dirty="0"/>
          </a:p>
          <a:p>
            <a:r>
              <a:rPr lang="en-US" sz="2200" dirty="0"/>
              <a:t>Let’s do it! Let’s get to coding!</a:t>
            </a:r>
          </a:p>
          <a:p>
            <a:endParaRPr lang="en-US" sz="2200" dirty="0"/>
          </a:p>
          <a:p>
            <a:r>
              <a:rPr lang="en-US" sz="2200" dirty="0"/>
              <a:t>The first thing we’ll do: is set up an </a:t>
            </a:r>
            <a:r>
              <a:rPr lang="en-US" sz="2200" dirty="0" err="1"/>
              <a:t>axios</a:t>
            </a:r>
            <a:r>
              <a:rPr lang="en-US" sz="2200" dirty="0"/>
              <a:t> instance for this new app!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B0612C-9794-4384-BACF-FAD6DFE2E751}"/>
              </a:ext>
            </a:extLst>
          </p:cNvPr>
          <p:cNvGrpSpPr/>
          <p:nvPr/>
        </p:nvGrpSpPr>
        <p:grpSpPr>
          <a:xfrm>
            <a:off x="5908916" y="473790"/>
            <a:ext cx="5738123" cy="5561250"/>
            <a:chOff x="5908916" y="473790"/>
            <a:chExt cx="5738123" cy="55612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1A343B-2424-4989-ADD6-89D95A8E9902}"/>
                </a:ext>
              </a:extLst>
            </p:cNvPr>
            <p:cNvSpPr/>
            <p:nvPr/>
          </p:nvSpPr>
          <p:spPr>
            <a:xfrm>
              <a:off x="6096000" y="1049344"/>
              <a:ext cx="5550512" cy="735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gets displayed by React Navigation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67E04-044E-43FE-AE9A-DBDDC0DDB49F}"/>
                </a:ext>
              </a:extLst>
            </p:cNvPr>
            <p:cNvSpPr/>
            <p:nvPr/>
          </p:nvSpPr>
          <p:spPr>
            <a:xfrm>
              <a:off x="6096527" y="1870417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calls a function that makes a request to the server for the current list of posts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44BAA0-CC51-45CD-BAF0-747B9CF3BA51}"/>
                </a:ext>
              </a:extLst>
            </p:cNvPr>
            <p:cNvSpPr/>
            <p:nvPr/>
          </p:nvSpPr>
          <p:spPr>
            <a:xfrm>
              <a:off x="6096527" y="4348685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request completes! The List of blog posts gets stored through the ‘</a:t>
              </a:r>
              <a:r>
                <a:rPr lang="en-US" dirty="0" err="1"/>
                <a:t>useReducer</a:t>
              </a:r>
              <a:r>
                <a:rPr lang="en-US" dirty="0"/>
                <a:t>’ hook.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EE2ECE-FDDE-4A8C-8F13-CAD7224B81BF}"/>
                </a:ext>
              </a:extLst>
            </p:cNvPr>
            <p:cNvSpPr/>
            <p:nvPr/>
          </p:nvSpPr>
          <p:spPr>
            <a:xfrm>
              <a:off x="6096527" y="5232243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changes the state! The whole app gets </a:t>
              </a:r>
              <a:r>
                <a:rPr lang="en-US" dirty="0" err="1"/>
                <a:t>rerendered</a:t>
              </a:r>
              <a:r>
                <a:rPr lang="en-US" dirty="0"/>
                <a:t>. </a:t>
              </a:r>
              <a:r>
                <a:rPr lang="en-US" dirty="0" err="1"/>
                <a:t>IndexScreen</a:t>
              </a:r>
              <a:r>
                <a:rPr lang="en-US" dirty="0"/>
                <a:t> now displays the posts.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CCD773-EA52-4DBA-8225-2751BF705AC8}"/>
                </a:ext>
              </a:extLst>
            </p:cNvPr>
            <p:cNvSpPr txBox="1"/>
            <p:nvPr/>
          </p:nvSpPr>
          <p:spPr>
            <a:xfrm>
              <a:off x="7892365" y="473790"/>
              <a:ext cx="1691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New Flow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5C6466-48DE-4FED-B7A7-927FE77B9DB4}"/>
                </a:ext>
              </a:extLst>
            </p:cNvPr>
            <p:cNvCxnSpPr>
              <a:cxnSpLocks/>
            </p:cNvCxnSpPr>
            <p:nvPr/>
          </p:nvCxnSpPr>
          <p:spPr>
            <a:xfrm>
              <a:off x="5908916" y="1049344"/>
              <a:ext cx="0" cy="498569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C9CAB3-50F4-49F0-A75F-B0E13712D8DB}"/>
                </a:ext>
              </a:extLst>
            </p:cNvPr>
            <p:cNvSpPr/>
            <p:nvPr/>
          </p:nvSpPr>
          <p:spPr>
            <a:xfrm>
              <a:off x="6096527" y="2729235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receives the list of current blog posts (probably empty!)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D2707E-6C0C-4DB1-A4C1-46698CF8F7A1}"/>
                </a:ext>
              </a:extLst>
            </p:cNvPr>
            <p:cNvSpPr txBox="1"/>
            <p:nvPr/>
          </p:nvSpPr>
          <p:spPr>
            <a:xfrm>
              <a:off x="8065811" y="3683662"/>
              <a:ext cx="161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Time passes…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028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1785236"/>
            <a:ext cx="4620093" cy="4306559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 to be clear: we’re back to our ‘blog’ directory – the same app we’ve been working on.</a:t>
            </a:r>
          </a:p>
          <a:p>
            <a:endParaRPr lang="en-US" sz="2200" dirty="0"/>
          </a:p>
          <a:p>
            <a:r>
              <a:rPr lang="en-US" sz="2200" dirty="0"/>
              <a:t>Inside of </a:t>
            </a:r>
            <a:r>
              <a:rPr lang="en-US" sz="2200" dirty="0" err="1"/>
              <a:t>src</a:t>
            </a:r>
            <a:r>
              <a:rPr lang="en-US" sz="2200" dirty="0"/>
              <a:t>, create a new </a:t>
            </a:r>
            <a:r>
              <a:rPr lang="en-US" sz="2200" dirty="0" err="1"/>
              <a:t>api</a:t>
            </a:r>
            <a:r>
              <a:rPr lang="en-US" sz="2200" dirty="0"/>
              <a:t> folder</a:t>
            </a:r>
          </a:p>
          <a:p>
            <a:endParaRPr lang="en-US" sz="2200" dirty="0"/>
          </a:p>
          <a:p>
            <a:r>
              <a:rPr lang="en-US" sz="2200" dirty="0"/>
              <a:t>And create a file jsonServer.js – we’ll use this to export a new </a:t>
            </a:r>
            <a:r>
              <a:rPr lang="en-US" sz="2200" dirty="0" err="1"/>
              <a:t>axios</a:t>
            </a:r>
            <a:r>
              <a:rPr lang="en-US" sz="2200" dirty="0"/>
              <a:t> instance to connect to our server.</a:t>
            </a: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5AC02D-3AE8-4477-98F8-27DF7BE0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93" y="889672"/>
            <a:ext cx="3760601" cy="46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95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2197359"/>
            <a:ext cx="10246284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fill it up with the above.</a:t>
            </a:r>
          </a:p>
          <a:p>
            <a:r>
              <a:rPr lang="en-US" sz="2200" dirty="0"/>
              <a:t>Remember: this is us creating an </a:t>
            </a:r>
            <a:r>
              <a:rPr lang="en-US" sz="2200" dirty="0" err="1"/>
              <a:t>axios</a:t>
            </a:r>
            <a:r>
              <a:rPr lang="en-US" sz="2200" dirty="0"/>
              <a:t> instance.</a:t>
            </a:r>
          </a:p>
          <a:p>
            <a:r>
              <a:rPr lang="en-US" sz="2200" dirty="0"/>
              <a:t>We’d want a separate one for each server we’re speaking to.</a:t>
            </a:r>
          </a:p>
          <a:p>
            <a:pPr lvl="1"/>
            <a:r>
              <a:rPr lang="en-US" sz="2000" dirty="0"/>
              <a:t>e.g., one for our own personal server, one for yelp, one for google maps, etc.</a:t>
            </a:r>
          </a:p>
          <a:p>
            <a:endParaRPr lang="en-US" sz="2200" dirty="0"/>
          </a:p>
          <a:p>
            <a:r>
              <a:rPr lang="en-US" sz="2200" dirty="0"/>
              <a:t>We’ll fill in </a:t>
            </a:r>
            <a:r>
              <a:rPr lang="en-US" sz="2200" dirty="0" err="1"/>
              <a:t>baseURL</a:t>
            </a:r>
            <a:r>
              <a:rPr lang="en-US" sz="2200" dirty="0"/>
              <a:t> with the URL that </a:t>
            </a:r>
            <a:r>
              <a:rPr lang="en-US" sz="2200" dirty="0" err="1"/>
              <a:t>ngrok</a:t>
            </a:r>
            <a:r>
              <a:rPr lang="en-US" sz="2200" dirty="0"/>
              <a:t> gave us.</a:t>
            </a:r>
          </a:p>
          <a:p>
            <a:pPr lvl="1"/>
            <a:r>
              <a:rPr lang="en-US" sz="2000" dirty="0"/>
              <a:t>Remember: this ends up being the, well, base URL that goes before all network requests we end up making with this instance. </a:t>
            </a:r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982CE-6B07-4926-AF26-6175454C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00" y="178603"/>
            <a:ext cx="7582290" cy="1606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43490-1250-497F-A19A-2F7582B24ECB}"/>
                  </a:ext>
                </a:extLst>
              </p14:cNvPr>
              <p14:cNvContentPartPr/>
              <p14:nvPr/>
            </p14:nvContentPartPr>
            <p14:xfrm>
              <a:off x="2491829" y="4996916"/>
              <a:ext cx="2625840" cy="8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43490-1250-497F-A19A-2F7582B24E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189" y="4978916"/>
                <a:ext cx="2661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927050-E0DC-48DB-99E7-7C9D6A425AD2}"/>
                  </a:ext>
                </a:extLst>
              </p14:cNvPr>
              <p14:cNvContentPartPr/>
              <p14:nvPr/>
            </p14:nvContentPartPr>
            <p14:xfrm>
              <a:off x="3419290" y="1397043"/>
              <a:ext cx="509040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927050-E0DC-48DB-99E7-7C9D6A425A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1290" y="1379403"/>
                <a:ext cx="5126040" cy="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656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6" y="2197359"/>
            <a:ext cx="10246284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ALSO recall: every time </a:t>
            </a:r>
            <a:r>
              <a:rPr lang="en-US" sz="2200" dirty="0" err="1"/>
              <a:t>ngrok</a:t>
            </a:r>
            <a:r>
              <a:rPr lang="en-US" sz="2200" dirty="0"/>
              <a:t> ends, we’ll start it up again and it will give us a NEW </a:t>
            </a:r>
            <a:r>
              <a:rPr lang="en-US" sz="2200" dirty="0" err="1"/>
              <a:t>url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So we’ll have to go into the source code and change this each time that happens.</a:t>
            </a:r>
          </a:p>
          <a:p>
            <a:endParaRPr lang="en-US" sz="2200" dirty="0"/>
          </a:p>
          <a:p>
            <a:r>
              <a:rPr lang="en-US" sz="2200" dirty="0"/>
              <a:t>That’s pretty hairy!</a:t>
            </a:r>
          </a:p>
          <a:p>
            <a:pPr lvl="1"/>
            <a:r>
              <a:rPr lang="en-US" sz="1800" dirty="0"/>
              <a:t>But owning your own webspace with a static </a:t>
            </a:r>
            <a:r>
              <a:rPr lang="en-US" sz="1800" dirty="0" err="1"/>
              <a:t>url</a:t>
            </a:r>
            <a:r>
              <a:rPr lang="en-US" sz="1800" dirty="0"/>
              <a:t>, or paying for </a:t>
            </a:r>
            <a:r>
              <a:rPr lang="en-US" sz="1800" dirty="0" err="1"/>
              <a:t>ngrok</a:t>
            </a:r>
            <a:r>
              <a:rPr lang="en-US" sz="1800" dirty="0"/>
              <a:t>, are ways to avoid doing that.</a:t>
            </a:r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982CE-6B07-4926-AF26-6175454C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00" y="178603"/>
            <a:ext cx="7582290" cy="16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16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98114"/>
            <a:ext cx="405369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With this under our belts, we can now open up BlogContext.js, and start making use of this </a:t>
            </a:r>
            <a:r>
              <a:rPr lang="en-US" sz="2200" dirty="0" err="1"/>
              <a:t>axios</a:t>
            </a:r>
            <a:r>
              <a:rPr lang="en-US" sz="2200" dirty="0"/>
              <a:t> instance inside of our action functions. </a:t>
            </a:r>
          </a:p>
          <a:p>
            <a:pPr lvl="1"/>
            <a:r>
              <a:rPr lang="en-US" sz="2000" dirty="0"/>
              <a:t>Things like “</a:t>
            </a:r>
            <a:r>
              <a:rPr lang="en-US" sz="2000" dirty="0" err="1"/>
              <a:t>addBlogPost</a:t>
            </a:r>
            <a:r>
              <a:rPr lang="en-US" sz="2000" dirty="0"/>
              <a:t>” and “</a:t>
            </a:r>
            <a:r>
              <a:rPr lang="en-US" sz="2000" dirty="0" err="1"/>
              <a:t>deleteBlogPost</a:t>
            </a:r>
            <a:r>
              <a:rPr lang="en-US" sz="2000" dirty="0"/>
              <a:t>”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F8076-97DF-46DA-9D38-E38853E6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66" y="0"/>
            <a:ext cx="613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95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98114"/>
            <a:ext cx="405369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first thing: make sure you import our new </a:t>
            </a:r>
            <a:r>
              <a:rPr lang="en-US" sz="2200" dirty="0" err="1"/>
              <a:t>axios</a:t>
            </a:r>
            <a:r>
              <a:rPr lang="en-US" sz="2200" dirty="0"/>
              <a:t> instance.</a:t>
            </a:r>
          </a:p>
          <a:p>
            <a:endParaRPr lang="en-US" sz="2200" dirty="0"/>
          </a:p>
          <a:p>
            <a:r>
              <a:rPr lang="en-US" sz="2200" dirty="0"/>
              <a:t>Now – the first action we want to do is, hilariously enough, an action we don’t have a function for – getting the full list of blog posts!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77F44-3E3E-403B-98B1-D1004F35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30" y="57955"/>
            <a:ext cx="59962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B5C6A2-318C-42FF-BFC3-B99AEC603DAF}"/>
                  </a:ext>
                </a:extLst>
              </p14:cNvPr>
              <p14:cNvContentPartPr/>
              <p14:nvPr/>
            </p14:nvContentPartPr>
            <p14:xfrm>
              <a:off x="6380290" y="411723"/>
              <a:ext cx="3241440" cy="46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B5C6A2-318C-42FF-BFC3-B99AEC603D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2650" y="394083"/>
                <a:ext cx="327708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1068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98114"/>
            <a:ext cx="405369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We didn’t need to do it before because we just always “had” it.</a:t>
            </a:r>
          </a:p>
          <a:p>
            <a:endParaRPr lang="en-US" sz="2200" dirty="0"/>
          </a:p>
          <a:p>
            <a:r>
              <a:rPr lang="en-US" sz="2200" dirty="0"/>
              <a:t>But now the first thing our app needs to be able to do is request the full list of blog posts from the server.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BBD621-23E0-4408-88E7-4BD9D2E314A1}"/>
              </a:ext>
            </a:extLst>
          </p:cNvPr>
          <p:cNvGrpSpPr/>
          <p:nvPr/>
        </p:nvGrpSpPr>
        <p:grpSpPr>
          <a:xfrm>
            <a:off x="5908916" y="473790"/>
            <a:ext cx="5738123" cy="5561250"/>
            <a:chOff x="5908916" y="473790"/>
            <a:chExt cx="5738123" cy="55612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AA5656-75AA-4D02-97BD-72F4C6039CCD}"/>
                </a:ext>
              </a:extLst>
            </p:cNvPr>
            <p:cNvSpPr/>
            <p:nvPr/>
          </p:nvSpPr>
          <p:spPr>
            <a:xfrm>
              <a:off x="6096000" y="1049344"/>
              <a:ext cx="5550512" cy="735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gets displayed by React Navigation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70E685-DA29-43D0-B293-3D68391587C5}"/>
                </a:ext>
              </a:extLst>
            </p:cNvPr>
            <p:cNvSpPr/>
            <p:nvPr/>
          </p:nvSpPr>
          <p:spPr>
            <a:xfrm>
              <a:off x="6096527" y="1870417"/>
              <a:ext cx="5550512" cy="73589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calls a function that makes a request to the server for the current list of posts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5735EE-844E-445C-9BF5-A89B64D0C529}"/>
                </a:ext>
              </a:extLst>
            </p:cNvPr>
            <p:cNvSpPr/>
            <p:nvPr/>
          </p:nvSpPr>
          <p:spPr>
            <a:xfrm>
              <a:off x="6096527" y="4348685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request completes! The List of blog posts gets stored through the ‘</a:t>
              </a:r>
              <a:r>
                <a:rPr lang="en-US" dirty="0" err="1"/>
                <a:t>useReducer</a:t>
              </a:r>
              <a:r>
                <a:rPr lang="en-US" dirty="0"/>
                <a:t>’ hook.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09DE2B-11A5-4742-9771-4C0F47CBC10F}"/>
                </a:ext>
              </a:extLst>
            </p:cNvPr>
            <p:cNvSpPr/>
            <p:nvPr/>
          </p:nvSpPr>
          <p:spPr>
            <a:xfrm>
              <a:off x="6096527" y="5232243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changes the state! The whole app gets </a:t>
              </a:r>
              <a:r>
                <a:rPr lang="en-US" dirty="0" err="1"/>
                <a:t>rerendered</a:t>
              </a:r>
              <a:r>
                <a:rPr lang="en-US" dirty="0"/>
                <a:t>. </a:t>
              </a:r>
              <a:r>
                <a:rPr lang="en-US" dirty="0" err="1"/>
                <a:t>IndexScreen</a:t>
              </a:r>
              <a:r>
                <a:rPr lang="en-US" dirty="0"/>
                <a:t> now displays the posts.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FF7B6-3721-4AF5-9113-EDCD99D6869D}"/>
                </a:ext>
              </a:extLst>
            </p:cNvPr>
            <p:cNvSpPr txBox="1"/>
            <p:nvPr/>
          </p:nvSpPr>
          <p:spPr>
            <a:xfrm>
              <a:off x="7892365" y="473790"/>
              <a:ext cx="1691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New Flow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8D807-125E-4618-87E8-D0097CA0C16B}"/>
                </a:ext>
              </a:extLst>
            </p:cNvPr>
            <p:cNvCxnSpPr>
              <a:cxnSpLocks/>
            </p:cNvCxnSpPr>
            <p:nvPr/>
          </p:nvCxnSpPr>
          <p:spPr>
            <a:xfrm>
              <a:off x="5908916" y="1049344"/>
              <a:ext cx="0" cy="498569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1DA6D-6DB4-4A59-B863-A91431762583}"/>
                </a:ext>
              </a:extLst>
            </p:cNvPr>
            <p:cNvSpPr/>
            <p:nvPr/>
          </p:nvSpPr>
          <p:spPr>
            <a:xfrm>
              <a:off x="6096527" y="2729235"/>
              <a:ext cx="5550512" cy="7358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IndexScreen</a:t>
              </a:r>
              <a:r>
                <a:rPr lang="en-US" dirty="0"/>
                <a:t> receives the list of current blog posts (probably empty!)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FE6891-A965-411D-9A59-06C0C853D789}"/>
                </a:ext>
              </a:extLst>
            </p:cNvPr>
            <p:cNvSpPr txBox="1"/>
            <p:nvPr/>
          </p:nvSpPr>
          <p:spPr>
            <a:xfrm>
              <a:off x="8065811" y="3683662"/>
              <a:ext cx="161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Time passes…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900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98114"/>
            <a:ext cx="405369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we’ll add a new function, </a:t>
            </a:r>
            <a:r>
              <a:rPr lang="en-US" sz="2200" dirty="0" err="1"/>
              <a:t>getBlogPosts</a:t>
            </a:r>
            <a:r>
              <a:rPr lang="en-US" sz="2200" dirty="0"/>
              <a:t>(), that rubs shoulders with our other action functions.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B9FF6-1C21-489C-9387-28775AAD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71" y="1275720"/>
            <a:ext cx="6932030" cy="4306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6AE266-751F-4729-815A-26B37586373C}"/>
                  </a:ext>
                </a:extLst>
              </p14:cNvPr>
              <p14:cNvContentPartPr/>
              <p14:nvPr/>
            </p14:nvContentPartPr>
            <p14:xfrm>
              <a:off x="5094770" y="994457"/>
              <a:ext cx="3542400" cy="119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6AE266-751F-4729-815A-26B375863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130" y="976817"/>
                <a:ext cx="3578040" cy="12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2718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17" y="1798114"/>
            <a:ext cx="4053692" cy="4306559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And it can now look a little something like this!</a:t>
            </a:r>
          </a:p>
          <a:p>
            <a:endParaRPr lang="en-US" sz="2200" dirty="0"/>
          </a:p>
          <a:p>
            <a:r>
              <a:rPr lang="en-US" sz="2200" dirty="0"/>
              <a:t>We’ll mark the function that </a:t>
            </a:r>
            <a:r>
              <a:rPr lang="en-US" sz="2200" dirty="0" err="1"/>
              <a:t>getBlogPosts</a:t>
            </a:r>
            <a:r>
              <a:rPr lang="en-US" sz="2200" dirty="0"/>
              <a:t> returns as asynchronous with the async keyword.</a:t>
            </a:r>
          </a:p>
          <a:p>
            <a:endParaRPr lang="en-US" sz="2200" dirty="0"/>
          </a:p>
          <a:p>
            <a:r>
              <a:rPr lang="en-US" sz="2200" dirty="0"/>
              <a:t>And we’ll use out </a:t>
            </a:r>
            <a:r>
              <a:rPr lang="en-US" sz="2200" dirty="0" err="1"/>
              <a:t>axios</a:t>
            </a:r>
            <a:r>
              <a:rPr lang="en-US" sz="2200" dirty="0"/>
              <a:t> instance to access /blogposts.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7B600-4FA4-400A-9629-3FE117CF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92" y="2377441"/>
            <a:ext cx="5870709" cy="1768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1D09FB-7107-4B37-A7EB-E3F2550C1BAF}"/>
                  </a:ext>
                </a:extLst>
              </p14:cNvPr>
              <p14:cNvContentPartPr/>
              <p14:nvPr/>
            </p14:nvContentPartPr>
            <p14:xfrm>
              <a:off x="1147730" y="4262177"/>
              <a:ext cx="1599840" cy="3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1D09FB-7107-4B37-A7EB-E3F2550C1B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9730" y="4244177"/>
                <a:ext cx="16354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48EA86-15C3-45DA-8C3F-7B437F09C7F6}"/>
                  </a:ext>
                </a:extLst>
              </p14:cNvPr>
              <p14:cNvContentPartPr/>
              <p14:nvPr/>
            </p14:nvContentPartPr>
            <p14:xfrm>
              <a:off x="7882610" y="3146177"/>
              <a:ext cx="536040" cy="2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48EA86-15C3-45DA-8C3F-7B437F09C7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4970" y="3128537"/>
                <a:ext cx="571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958F01-7F2B-46D3-8094-5555AE468058}"/>
                  </a:ext>
                </a:extLst>
              </p14:cNvPr>
              <p14:cNvContentPartPr/>
              <p14:nvPr/>
            </p14:nvContentPartPr>
            <p14:xfrm>
              <a:off x="1342850" y="6066137"/>
              <a:ext cx="3170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958F01-7F2B-46D3-8094-5555AE468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5210" y="6048497"/>
                <a:ext cx="3205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1AFCD1-2028-4969-B4BB-DC834A01C7C9}"/>
                  </a:ext>
                </a:extLst>
              </p14:cNvPr>
              <p14:cNvContentPartPr/>
              <p14:nvPr/>
            </p14:nvContentPartPr>
            <p14:xfrm>
              <a:off x="7680650" y="3461537"/>
              <a:ext cx="37544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1AFCD1-2028-4969-B4BB-DC834A01C7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2650" y="3443897"/>
                <a:ext cx="37900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3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2704312" cy="3849624"/>
          </a:xfrm>
        </p:spPr>
        <p:txBody>
          <a:bodyPr>
            <a:normAutofit/>
          </a:bodyPr>
          <a:lstStyle/>
          <a:p>
            <a:r>
              <a:rPr lang="en-US" sz="2200" dirty="0"/>
              <a:t>You are welcome to read the documentation of json-server.</a:t>
            </a:r>
          </a:p>
          <a:p>
            <a:endParaRPr lang="en-US" sz="2200" dirty="0"/>
          </a:p>
          <a:p>
            <a:r>
              <a:rPr lang="en-US" sz="2200" dirty="0"/>
              <a:t>But I’ll try to cover what you need right here!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2A48B-8A33-4D78-90EB-0773B94B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06" y="1206682"/>
            <a:ext cx="7718354" cy="4971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134B09-2261-4336-8B30-DA2E628D5DE0}"/>
                  </a:ext>
                </a:extLst>
              </p14:cNvPr>
              <p14:cNvContentPartPr/>
              <p14:nvPr/>
            </p14:nvContentPartPr>
            <p14:xfrm>
              <a:off x="4145770" y="971883"/>
              <a:ext cx="1592640" cy="50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134B09-2261-4336-8B30-DA2E628D5D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7770" y="954243"/>
                <a:ext cx="1628280" cy="5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2398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65" y="797477"/>
            <a:ext cx="6978617" cy="1205101"/>
          </a:xfrm>
        </p:spPr>
        <p:txBody>
          <a:bodyPr>
            <a:normAutofit/>
          </a:bodyPr>
          <a:lstStyle/>
          <a:p>
            <a:r>
              <a:rPr lang="en-US" sz="2200" dirty="0"/>
              <a:t>Recall the route we need is /blogposts</a:t>
            </a:r>
          </a:p>
          <a:p>
            <a:pPr marL="0" indent="0">
              <a:buNone/>
            </a:pPr>
            <a:endParaRPr lang="en-US" sz="1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842DC-8CBF-47C4-863F-34C5C02CE225}"/>
              </a:ext>
            </a:extLst>
          </p:cNvPr>
          <p:cNvGrpSpPr/>
          <p:nvPr/>
        </p:nvGrpSpPr>
        <p:grpSpPr>
          <a:xfrm>
            <a:off x="590309" y="1689508"/>
            <a:ext cx="11158155" cy="4402530"/>
            <a:chOff x="590309" y="1689508"/>
            <a:chExt cx="11158155" cy="44025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B123BF-DAB3-4C20-A1D8-8B8399494AF6}"/>
                </a:ext>
              </a:extLst>
            </p:cNvPr>
            <p:cNvSpPr txBox="1"/>
            <p:nvPr/>
          </p:nvSpPr>
          <p:spPr>
            <a:xfrm>
              <a:off x="931762" y="1689508"/>
              <a:ext cx="13639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7E6E48-6FED-4194-B155-0C6BFD0CBF02}"/>
                </a:ext>
              </a:extLst>
            </p:cNvPr>
            <p:cNvSpPr txBox="1"/>
            <p:nvPr/>
          </p:nvSpPr>
          <p:spPr>
            <a:xfrm>
              <a:off x="9576122" y="1689930"/>
              <a:ext cx="1175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Result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DDCC5D-73B7-4A01-B830-02530CFA9103}"/>
                </a:ext>
              </a:extLst>
            </p:cNvPr>
            <p:cNvSpPr/>
            <p:nvPr/>
          </p:nvSpPr>
          <p:spPr>
            <a:xfrm>
              <a:off x="590309" y="2283687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79AF29-AD18-4157-930D-D62757F25A1E}"/>
                </a:ext>
              </a:extLst>
            </p:cNvPr>
            <p:cNvSpPr/>
            <p:nvPr/>
          </p:nvSpPr>
          <p:spPr>
            <a:xfrm>
              <a:off x="590309" y="3068825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A3F62F-1505-497B-983E-026C8F4369D3}"/>
                </a:ext>
              </a:extLst>
            </p:cNvPr>
            <p:cNvSpPr/>
            <p:nvPr/>
          </p:nvSpPr>
          <p:spPr>
            <a:xfrm>
              <a:off x="590309" y="3853963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66E5FE-15A7-4A12-8656-0CCB08F8EDCC}"/>
                </a:ext>
              </a:extLst>
            </p:cNvPr>
            <p:cNvSpPr/>
            <p:nvPr/>
          </p:nvSpPr>
          <p:spPr>
            <a:xfrm>
              <a:off x="590309" y="4639101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957624-4465-4497-A973-B06516101672}"/>
                </a:ext>
              </a:extLst>
            </p:cNvPr>
            <p:cNvSpPr/>
            <p:nvPr/>
          </p:nvSpPr>
          <p:spPr>
            <a:xfrm>
              <a:off x="590309" y="5414559"/>
              <a:ext cx="2222340" cy="627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1CA22D-7ECB-44AC-8D36-0A274B0A1871}"/>
                </a:ext>
              </a:extLst>
            </p:cNvPr>
            <p:cNvSpPr/>
            <p:nvPr/>
          </p:nvSpPr>
          <p:spPr>
            <a:xfrm>
              <a:off x="4281128" y="2290096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82E246-9EF8-4DBE-92C4-DAEF6A3A6272}"/>
                </a:ext>
              </a:extLst>
            </p:cNvPr>
            <p:cNvSpPr/>
            <p:nvPr/>
          </p:nvSpPr>
          <p:spPr>
            <a:xfrm>
              <a:off x="4281128" y="3115327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77FE03-4EBC-43AF-846C-2844642C5A9E}"/>
                </a:ext>
              </a:extLst>
            </p:cNvPr>
            <p:cNvSpPr/>
            <p:nvPr/>
          </p:nvSpPr>
          <p:spPr>
            <a:xfrm>
              <a:off x="4281128" y="3852570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3570235-9AFC-446E-A10D-4DC75915571C}"/>
                </a:ext>
              </a:extLst>
            </p:cNvPr>
            <p:cNvSpPr/>
            <p:nvPr/>
          </p:nvSpPr>
          <p:spPr>
            <a:xfrm>
              <a:off x="4281127" y="4639461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C3822F-6A27-465F-BE11-F2E1C228C99C}"/>
                </a:ext>
              </a:extLst>
            </p:cNvPr>
            <p:cNvSpPr/>
            <p:nvPr/>
          </p:nvSpPr>
          <p:spPr>
            <a:xfrm>
              <a:off x="4281126" y="5464692"/>
              <a:ext cx="2953475" cy="62734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/blogposts/{id}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EA3A46-E5C9-4A7E-8E70-C2D9EC914FDE}"/>
                </a:ext>
              </a:extLst>
            </p:cNvPr>
            <p:cNvSpPr/>
            <p:nvPr/>
          </p:nvSpPr>
          <p:spPr>
            <a:xfrm>
              <a:off x="8253706" y="230703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Retrieve all stored blog posts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96737B-F000-4BD6-B127-8464B9C1F5C9}"/>
                </a:ext>
              </a:extLst>
            </p:cNvPr>
            <p:cNvSpPr/>
            <p:nvPr/>
          </p:nvSpPr>
          <p:spPr>
            <a:xfrm>
              <a:off x="8253706" y="3112097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Get blog post with particular ID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83ECAA-D500-4F74-8B54-00190E54C841}"/>
                </a:ext>
              </a:extLst>
            </p:cNvPr>
            <p:cNvSpPr/>
            <p:nvPr/>
          </p:nvSpPr>
          <p:spPr>
            <a:xfrm>
              <a:off x="8253706" y="3891843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Create a new blog post.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69E1D0-032A-4AB0-9775-1F5E5B56CCCD}"/>
                </a:ext>
              </a:extLst>
            </p:cNvPr>
            <p:cNvSpPr/>
            <p:nvPr/>
          </p:nvSpPr>
          <p:spPr>
            <a:xfrm>
              <a:off x="8253706" y="4671589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 blog post with given ID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E419E2-FCD0-41C8-AA5B-8BD969DCE551}"/>
                </a:ext>
              </a:extLst>
            </p:cNvPr>
            <p:cNvSpPr/>
            <p:nvPr/>
          </p:nvSpPr>
          <p:spPr>
            <a:xfrm>
              <a:off x="8253706" y="5464692"/>
              <a:ext cx="3494758" cy="62734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Delete blog post with given ID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FDCB40A-9E8F-4261-AA1F-B5BB3182F57F}"/>
                </a:ext>
              </a:extLst>
            </p:cNvPr>
            <p:cNvGrpSpPr/>
            <p:nvPr/>
          </p:nvGrpSpPr>
          <p:grpSpPr>
            <a:xfrm>
              <a:off x="2812649" y="2597360"/>
              <a:ext cx="1468479" cy="3142575"/>
              <a:chOff x="2812649" y="2597360"/>
              <a:chExt cx="1468479" cy="3142575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86FF1F6-6433-46FE-B6F1-F7F9727F5A19}"/>
                  </a:ext>
                </a:extLst>
              </p:cNvPr>
              <p:cNvCxnSpPr>
                <a:stCxn id="15" idx="3"/>
                <a:endCxn id="20" idx="1"/>
              </p:cNvCxnSpPr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400C912-8AA9-4841-ABAF-A1E605AB0E96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FD67F16-A55E-4D32-9AF4-F7881115D51B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2338C79-73DB-4B12-B3CC-B10DA459AE3A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2292C2F-BB15-483E-87ED-8A040ED67DA3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11B8C07-933D-49A6-B55A-4D2E7D17599E}"/>
                </a:ext>
              </a:extLst>
            </p:cNvPr>
            <p:cNvGrpSpPr/>
            <p:nvPr/>
          </p:nvGrpSpPr>
          <p:grpSpPr>
            <a:xfrm>
              <a:off x="7234601" y="2635790"/>
              <a:ext cx="1013401" cy="3142575"/>
              <a:chOff x="2812649" y="2597360"/>
              <a:chExt cx="1468479" cy="314257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ADB836-E7A8-49A6-8254-CFFD1B72918A}"/>
                  </a:ext>
                </a:extLst>
              </p:cNvPr>
              <p:cNvCxnSpPr/>
              <p:nvPr/>
            </p:nvCxnSpPr>
            <p:spPr>
              <a:xfrm>
                <a:off x="2812649" y="2597360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0D40E4D-84CE-4397-A0D1-3EAC1F008ECA}"/>
                  </a:ext>
                </a:extLst>
              </p:cNvPr>
              <p:cNvCxnSpPr/>
              <p:nvPr/>
            </p:nvCxnSpPr>
            <p:spPr>
              <a:xfrm>
                <a:off x="2812649" y="344340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58A4B29-8207-4D08-9D64-B3D2AFF6C42A}"/>
                  </a:ext>
                </a:extLst>
              </p:cNvPr>
              <p:cNvCxnSpPr/>
              <p:nvPr/>
            </p:nvCxnSpPr>
            <p:spPr>
              <a:xfrm>
                <a:off x="2812649" y="4147559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E68918E-42B5-47D0-92A3-D57474C4D730}"/>
                  </a:ext>
                </a:extLst>
              </p:cNvPr>
              <p:cNvCxnSpPr/>
              <p:nvPr/>
            </p:nvCxnSpPr>
            <p:spPr>
              <a:xfrm>
                <a:off x="2812649" y="4939565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051CE5A-BBEA-4D6E-9C5C-900C99BCB617}"/>
                  </a:ext>
                </a:extLst>
              </p:cNvPr>
              <p:cNvCxnSpPr/>
              <p:nvPr/>
            </p:nvCxnSpPr>
            <p:spPr>
              <a:xfrm>
                <a:off x="2812649" y="5733526"/>
                <a:ext cx="1468479" cy="64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81B1B2-8F00-4AE1-BA90-4D1D5C38BF4E}"/>
              </a:ext>
            </a:extLst>
          </p:cNvPr>
          <p:cNvSpPr txBox="1"/>
          <p:nvPr/>
        </p:nvSpPr>
        <p:spPr>
          <a:xfrm>
            <a:off x="5210537" y="1649208"/>
            <a:ext cx="1094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9F4291-0910-4A36-88CA-41F65C6B7C8A}"/>
                  </a:ext>
                </a:extLst>
              </p14:cNvPr>
              <p14:cNvContentPartPr/>
              <p14:nvPr/>
            </p14:nvContentPartPr>
            <p14:xfrm>
              <a:off x="5069930" y="2313497"/>
              <a:ext cx="1706400" cy="67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9F4291-0910-4A36-88CA-41F65C6B7C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1930" y="2295497"/>
                <a:ext cx="1742040" cy="7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596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5217084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that </a:t>
            </a:r>
            <a:r>
              <a:rPr lang="en-US" sz="2200" dirty="0" err="1"/>
              <a:t>axios</a:t>
            </a:r>
            <a:r>
              <a:rPr lang="en-US" sz="2200" dirty="0"/>
              <a:t> automatically concatenates the </a:t>
            </a:r>
            <a:r>
              <a:rPr lang="en-US" sz="2200" dirty="0" err="1"/>
              <a:t>baseURL</a:t>
            </a:r>
            <a:r>
              <a:rPr lang="en-US" sz="2200" dirty="0"/>
              <a:t> with the provided route name here. </a:t>
            </a:r>
          </a:p>
          <a:p>
            <a:endParaRPr lang="en-US" sz="2200" dirty="0"/>
          </a:p>
          <a:p>
            <a:r>
              <a:rPr lang="en-US" sz="2200" dirty="0"/>
              <a:t>So behind the scenes, we are making a request to (something like)…</a:t>
            </a:r>
          </a:p>
          <a:p>
            <a:endParaRPr lang="en-US" sz="2200" dirty="0"/>
          </a:p>
          <a:p>
            <a:r>
              <a:rPr lang="en-US" sz="1000" dirty="0"/>
              <a:t> http://3d0d-2607-fb90-25d0-ffd9-c96d-7aaf-c6fe-370d.ngrok.io/blogposts</a:t>
            </a:r>
          </a:p>
          <a:p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7B600-4FA4-400A-9629-3FE117CF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92" y="2377441"/>
            <a:ext cx="5870709" cy="17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3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4939882" cy="4306559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Eventually, that .get() call will return our response, which we’ll store in a variable.</a:t>
            </a:r>
          </a:p>
          <a:p>
            <a:endParaRPr lang="en-US" sz="2200" dirty="0"/>
          </a:p>
          <a:p>
            <a:r>
              <a:rPr lang="en-US" sz="2200" dirty="0"/>
              <a:t>And recall: The response object will have a .data property, that actually has what we care about.</a:t>
            </a:r>
          </a:p>
          <a:p>
            <a:endParaRPr lang="en-US" sz="2200" dirty="0"/>
          </a:p>
          <a:p>
            <a:r>
              <a:rPr lang="en-US" sz="2200" dirty="0"/>
              <a:t>Here: an array of objects, where each object is a blog post.</a:t>
            </a:r>
          </a:p>
          <a:p>
            <a:pPr lvl="1"/>
            <a:r>
              <a:rPr lang="en-US" sz="800" dirty="0"/>
              <a:t>Eventually! It will start off empty of course.</a:t>
            </a:r>
          </a:p>
          <a:p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AAF0E-564B-49B6-BFFB-DF6F1029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63" y="2355178"/>
            <a:ext cx="6045511" cy="1416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53E871-6035-4D7F-927E-04AD942E3188}"/>
                  </a:ext>
                </a:extLst>
              </p14:cNvPr>
              <p14:cNvContentPartPr/>
              <p14:nvPr/>
            </p14:nvContentPartPr>
            <p14:xfrm>
              <a:off x="2730290" y="2225657"/>
              <a:ext cx="416880" cy="2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53E871-6035-4D7F-927E-04AD942E31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2650" y="2208017"/>
                <a:ext cx="452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48080B-1904-43C9-9A24-553BBF418ECA}"/>
                  </a:ext>
                </a:extLst>
              </p14:cNvPr>
              <p14:cNvContentPartPr/>
              <p14:nvPr/>
            </p14:nvContentPartPr>
            <p14:xfrm>
              <a:off x="9925970" y="3070577"/>
              <a:ext cx="272160" cy="13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48080B-1904-43C9-9A24-553BBF418E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7970" y="3052937"/>
                <a:ext cx="307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13908F-D026-4181-8834-54EBCD77BDC6}"/>
                  </a:ext>
                </a:extLst>
              </p14:cNvPr>
              <p14:cNvContentPartPr/>
              <p14:nvPr/>
            </p14:nvContentPartPr>
            <p14:xfrm>
              <a:off x="3802730" y="2623097"/>
              <a:ext cx="10828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13908F-D026-4181-8834-54EBCD77BD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3730" y="2614097"/>
                <a:ext cx="110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D0D4A9-CC33-4245-8C90-7248A7BE3DC6}"/>
                  </a:ext>
                </a:extLst>
              </p14:cNvPr>
              <p14:cNvContentPartPr/>
              <p14:nvPr/>
            </p14:nvContentPartPr>
            <p14:xfrm>
              <a:off x="636890" y="2932337"/>
              <a:ext cx="1009080" cy="2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D0D4A9-CC33-4245-8C90-7248A7BE3D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890" y="2923337"/>
                <a:ext cx="1026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E1E2A9-2AAB-40EE-B15E-04DDFEFE796F}"/>
                  </a:ext>
                </a:extLst>
              </p14:cNvPr>
              <p14:cNvContentPartPr/>
              <p14:nvPr/>
            </p14:nvContentPartPr>
            <p14:xfrm>
              <a:off x="7006010" y="3033137"/>
              <a:ext cx="1171440" cy="4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E1E2A9-2AAB-40EE-B15E-04DDFEFE79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7010" y="3024137"/>
                <a:ext cx="118908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2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493988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then, once we get the response, it then becomes a question of updating the app itself!</a:t>
            </a:r>
          </a:p>
          <a:p>
            <a:r>
              <a:rPr lang="en-US" sz="2200" dirty="0"/>
              <a:t>We’ll do that in the same way we have done: with our reducer!</a:t>
            </a:r>
          </a:p>
          <a:p>
            <a:r>
              <a:rPr lang="en-US" sz="2200" dirty="0"/>
              <a:t>So let’s make a call to our reducer’s dispatch function!</a:t>
            </a:r>
            <a:endParaRPr lang="en-US" sz="800" dirty="0"/>
          </a:p>
          <a:p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9A5225-5FAC-45C5-8030-B01ABE8171CB}"/>
                  </a:ext>
                </a:extLst>
              </p14:cNvPr>
              <p14:cNvContentPartPr/>
              <p14:nvPr/>
            </p14:nvContentPartPr>
            <p14:xfrm>
              <a:off x="920570" y="5295737"/>
              <a:ext cx="324072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9A5225-5FAC-45C5-8030-B01ABE8171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930" y="5277737"/>
                <a:ext cx="3276360" cy="106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71515B3-FEE2-4B41-A1FA-3E67E0D7C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966" y="2225173"/>
            <a:ext cx="6483683" cy="1625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7BBE28-C4BD-4D28-B2EB-21D2BD6D2E98}"/>
                  </a:ext>
                </a:extLst>
              </p14:cNvPr>
              <p14:cNvContentPartPr/>
              <p14:nvPr/>
            </p14:nvContentPartPr>
            <p14:xfrm>
              <a:off x="6842210" y="3392417"/>
              <a:ext cx="4381560" cy="57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7BBE28-C4BD-4D28-B2EB-21D2BD6D2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4570" y="3374777"/>
                <a:ext cx="441720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62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4939882" cy="4306559"/>
          </a:xfrm>
        </p:spPr>
        <p:txBody>
          <a:bodyPr>
            <a:normAutofit/>
          </a:bodyPr>
          <a:lstStyle/>
          <a:p>
            <a:r>
              <a:rPr lang="en-US" sz="2200" dirty="0"/>
              <a:t>Of course, now we need to add in another case in our reducer for “</a:t>
            </a:r>
            <a:r>
              <a:rPr lang="en-US" sz="2200" dirty="0" err="1"/>
              <a:t>get_blogposts</a:t>
            </a:r>
            <a:r>
              <a:rPr lang="en-US" sz="2200" dirty="0"/>
              <a:t>”</a:t>
            </a:r>
          </a:p>
          <a:p>
            <a:r>
              <a:rPr lang="en-US" sz="2200" dirty="0"/>
              <a:t>But that isn’t too hard either.</a:t>
            </a:r>
          </a:p>
          <a:p>
            <a:r>
              <a:rPr lang="en-US" sz="2200" dirty="0"/>
              <a:t>I’ve gotten it started for you…</a:t>
            </a:r>
          </a:p>
          <a:p>
            <a:r>
              <a:rPr lang="en-US" sz="2200" dirty="0"/>
              <a:t>But what should it return?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8D3006-2599-4E78-B62B-9712AC37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66846"/>
            <a:ext cx="5734345" cy="6236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E3E61D-7C18-463A-916A-7732FB3D5D78}"/>
                  </a:ext>
                </a:extLst>
              </p14:cNvPr>
              <p14:cNvContentPartPr/>
              <p14:nvPr/>
            </p14:nvContentPartPr>
            <p14:xfrm>
              <a:off x="7357730" y="571097"/>
              <a:ext cx="2588400" cy="66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E3E61D-7C18-463A-916A-7732FB3D5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9730" y="553097"/>
                <a:ext cx="2624040" cy="7016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4FF6E6D-84F7-4325-AD88-C3D4D99A8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4" y="266846"/>
            <a:ext cx="6041346" cy="15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69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4939882" cy="4306559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It’s just </a:t>
            </a:r>
            <a:r>
              <a:rPr lang="en-US" sz="2200" dirty="0" err="1"/>
              <a:t>action.payload</a:t>
            </a:r>
            <a:r>
              <a:rPr lang="en-US" sz="2200" dirty="0"/>
              <a:t>!</a:t>
            </a:r>
          </a:p>
          <a:p>
            <a:endParaRPr lang="en-US" sz="2200" dirty="0"/>
          </a:p>
          <a:p>
            <a:r>
              <a:rPr lang="en-US" sz="2200" dirty="0"/>
              <a:t>Because our payload IS just the data we got back from the server…</a:t>
            </a:r>
          </a:p>
          <a:p>
            <a:endParaRPr lang="en-US" sz="2200" dirty="0"/>
          </a:p>
          <a:p>
            <a:r>
              <a:rPr lang="en-US" sz="2200" dirty="0"/>
              <a:t>And we are using that as our ground truth. Whatever the server says is our list of blog posts, IS our list.</a:t>
            </a:r>
          </a:p>
          <a:p>
            <a:pPr lvl="1"/>
            <a:r>
              <a:rPr lang="en-US" sz="2000" dirty="0"/>
              <a:t>So tell our reducer to update our local state based on it!</a:t>
            </a:r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EA32F-A774-42EA-AA52-E101CDFF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51" y="0"/>
            <a:ext cx="559921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DA211-470C-4BA4-A6F0-65A32B8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2"/>
            <a:ext cx="6483683" cy="16256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A31AC2-0860-49AA-A67F-6F94CB88B356}"/>
                  </a:ext>
                </a:extLst>
              </p14:cNvPr>
              <p14:cNvContentPartPr/>
              <p14:nvPr/>
            </p14:nvContentPartPr>
            <p14:xfrm>
              <a:off x="2219450" y="3228617"/>
              <a:ext cx="2667240" cy="5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A31AC2-0860-49AA-A67F-6F94CB88B3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1810" y="3210617"/>
                <a:ext cx="2702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A8E563-ED2E-4868-BA8E-030BF088F80B}"/>
                  </a:ext>
                </a:extLst>
              </p14:cNvPr>
              <p14:cNvContentPartPr/>
              <p14:nvPr/>
            </p14:nvContentPartPr>
            <p14:xfrm>
              <a:off x="4162010" y="1247897"/>
              <a:ext cx="2027520" cy="5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A8E563-ED2E-4868-BA8E-030BF088F8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010" y="1229897"/>
                <a:ext cx="2063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FA76F47-6918-491C-9901-29E096CF0A3D}"/>
                  </a:ext>
                </a:extLst>
              </p14:cNvPr>
              <p14:cNvContentPartPr/>
              <p14:nvPr/>
            </p14:nvContentPartPr>
            <p14:xfrm>
              <a:off x="1065290" y="5774897"/>
              <a:ext cx="4048200" cy="209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FA76F47-6918-491C-9901-29E096CF0A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6650" y="5766257"/>
                <a:ext cx="40658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5D847C-867E-416C-B9B7-DB1950478183}"/>
                  </a:ext>
                </a:extLst>
              </p14:cNvPr>
              <p14:cNvContentPartPr/>
              <p14:nvPr/>
            </p14:nvContentPartPr>
            <p14:xfrm>
              <a:off x="7957130" y="1689977"/>
              <a:ext cx="2452680" cy="290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5D847C-867E-416C-B9B7-DB19504781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8130" y="1680977"/>
                <a:ext cx="2470320" cy="3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0330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1092447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And one last tiny thing…</a:t>
            </a:r>
          </a:p>
          <a:p>
            <a:r>
              <a:rPr lang="en-US" sz="2200" dirty="0"/>
              <a:t>Don’t’ forget that the way we have this set up, we need to include all of our action functions into the function that actually makes our providers!</a:t>
            </a:r>
          </a:p>
          <a:p>
            <a:r>
              <a:rPr lang="en-US" sz="2200" dirty="0"/>
              <a:t>So, ah… you can add that to the list!</a:t>
            </a:r>
          </a:p>
          <a:p>
            <a:r>
              <a:rPr lang="en-US" sz="2200" dirty="0"/>
              <a:t>Also… ah… see how we are making that dummy blog post?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DA211-470C-4BA4-A6F0-65A32B89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2"/>
            <a:ext cx="6483683" cy="1625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BDF68-59DB-4ED2-9E6D-F405D4DC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0497"/>
            <a:ext cx="12192000" cy="969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858D66-0D22-40E6-964C-81887A0F155F}"/>
                  </a:ext>
                </a:extLst>
              </p14:cNvPr>
              <p14:cNvContentPartPr/>
              <p14:nvPr/>
            </p14:nvContentPartPr>
            <p14:xfrm>
              <a:off x="9893930" y="5718737"/>
              <a:ext cx="2334600" cy="67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858D66-0D22-40E6-964C-81887A0F15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6290" y="5700737"/>
                <a:ext cx="237024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B87B47-426C-409B-A746-F22E5F09748F}"/>
                  </a:ext>
                </a:extLst>
              </p14:cNvPr>
              <p14:cNvContentPartPr/>
              <p14:nvPr/>
            </p14:nvContentPartPr>
            <p14:xfrm>
              <a:off x="5915086" y="4312937"/>
              <a:ext cx="2359080" cy="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B87B47-426C-409B-A746-F22E5F0974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7446" y="4294937"/>
                <a:ext cx="2394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458E55-BABA-43F2-A611-CB3E83E25E1A}"/>
                  </a:ext>
                </a:extLst>
              </p14:cNvPr>
              <p14:cNvContentPartPr/>
              <p14:nvPr/>
            </p14:nvContentPartPr>
            <p14:xfrm>
              <a:off x="3398326" y="6078017"/>
              <a:ext cx="4321440" cy="54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458E55-BABA-43F2-A611-CB3E83E25E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0686" y="6060017"/>
                <a:ext cx="435708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277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10924473" cy="4306559"/>
          </a:xfrm>
        </p:spPr>
        <p:txBody>
          <a:bodyPr>
            <a:normAutofit/>
          </a:bodyPr>
          <a:lstStyle/>
          <a:p>
            <a:r>
              <a:rPr lang="en-US" sz="2200" dirty="0"/>
              <a:t>Now that we’re going to have persistent data, we don’t need that any more either.</a:t>
            </a:r>
          </a:p>
          <a:p>
            <a:endParaRPr lang="en-US" sz="2200" dirty="0"/>
          </a:p>
          <a:p>
            <a:r>
              <a:rPr lang="en-US" sz="2200" dirty="0"/>
              <a:t>So our initial state can just go back to being an empty array again.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And now at this point, all that really remains is trying to call this ‘</a:t>
            </a:r>
            <a:r>
              <a:rPr lang="en-US" sz="2200" dirty="0" err="1"/>
              <a:t>getBlogPosts</a:t>
            </a:r>
            <a:r>
              <a:rPr lang="en-US" sz="2200" dirty="0"/>
              <a:t>’ function from a different screen!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DA211-470C-4BA4-A6F0-65A32B89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2"/>
            <a:ext cx="6483683" cy="1625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E3B44-F54C-4F31-8ECC-8D0ECE10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3627"/>
            <a:ext cx="12192000" cy="823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523573-9C01-4A7E-9BB8-FA32B72FA86F}"/>
                  </a:ext>
                </a:extLst>
              </p14:cNvPr>
              <p14:cNvContentPartPr/>
              <p14:nvPr/>
            </p14:nvContentPartPr>
            <p14:xfrm>
              <a:off x="6192770" y="3411137"/>
              <a:ext cx="2385720" cy="39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523573-9C01-4A7E-9BB8-FA32B72FA8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4770" y="3393497"/>
                <a:ext cx="24213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5AAED1-DE89-45E7-BA0C-1A089AEA58C8}"/>
                  </a:ext>
                </a:extLst>
              </p14:cNvPr>
              <p14:cNvContentPartPr/>
              <p14:nvPr/>
            </p14:nvContentPartPr>
            <p14:xfrm>
              <a:off x="3138890" y="6153977"/>
              <a:ext cx="497160" cy="259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5AAED1-DE89-45E7-BA0C-1A089AEA58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1250" y="6135977"/>
                <a:ext cx="53280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370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9" y="1842258"/>
            <a:ext cx="2575056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if we open up </a:t>
            </a:r>
            <a:r>
              <a:rPr lang="en-US" sz="2200" dirty="0" err="1"/>
              <a:t>IndexScreen</a:t>
            </a:r>
            <a:r>
              <a:rPr lang="en-US" sz="2200" dirty="0"/>
              <a:t>…</a:t>
            </a:r>
          </a:p>
          <a:p>
            <a:r>
              <a:rPr lang="en-US" sz="2200" dirty="0"/>
              <a:t>We can see I’ve already taken the liberty of </a:t>
            </a:r>
            <a:r>
              <a:rPr lang="en-US" sz="2200" dirty="0" err="1"/>
              <a:t>destructuring</a:t>
            </a:r>
            <a:r>
              <a:rPr lang="en-US" sz="2200" dirty="0"/>
              <a:t> it along with our other functions.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F0B17-FA54-42C4-B5DE-D403FA44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49" y="787733"/>
            <a:ext cx="7954451" cy="4997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9D5F85-650B-45C4-8710-D33FCD6BD389}"/>
                  </a:ext>
                </a:extLst>
              </p14:cNvPr>
              <p14:cNvContentPartPr/>
              <p14:nvPr/>
            </p14:nvContentPartPr>
            <p14:xfrm>
              <a:off x="7011770" y="2041697"/>
              <a:ext cx="1018080" cy="47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9D5F85-650B-45C4-8710-D33FCD6BD3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3770" y="2023697"/>
                <a:ext cx="10537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A14E7F-4475-4BA1-BEB2-65951173F9C1}"/>
                  </a:ext>
                </a:extLst>
              </p14:cNvPr>
              <p14:cNvContentPartPr/>
              <p14:nvPr/>
            </p14:nvContentPartPr>
            <p14:xfrm>
              <a:off x="762890" y="4451897"/>
              <a:ext cx="1982880" cy="3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A14E7F-4475-4BA1-BEB2-65951173F9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250" y="4434257"/>
                <a:ext cx="2018520" cy="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325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Server Requests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8" y="1842258"/>
            <a:ext cx="3388555" cy="4306559"/>
          </a:xfrm>
        </p:spPr>
        <p:txBody>
          <a:bodyPr>
            <a:normAutofit/>
          </a:bodyPr>
          <a:lstStyle/>
          <a:p>
            <a:r>
              <a:rPr lang="en-US" sz="2200" dirty="0"/>
              <a:t>So here’s the question.</a:t>
            </a:r>
          </a:p>
          <a:p>
            <a:endParaRPr lang="en-US" sz="2200" dirty="0"/>
          </a:p>
          <a:p>
            <a:r>
              <a:rPr lang="en-US" sz="2200" dirty="0"/>
              <a:t>Now that we have it, where in this file do we call it?</a:t>
            </a:r>
          </a:p>
          <a:p>
            <a:endParaRPr lang="en-US" sz="2200" dirty="0"/>
          </a:p>
          <a:p>
            <a:r>
              <a:rPr lang="en-US" sz="2200" dirty="0"/>
              <a:t>OR alternatively, where would it be very bad to call it?</a:t>
            </a:r>
          </a:p>
          <a:p>
            <a:endParaRPr lang="en-US" sz="2000" dirty="0"/>
          </a:p>
          <a:p>
            <a:endParaRPr lang="en-US" sz="2200" dirty="0"/>
          </a:p>
          <a:p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F0B17-FA54-42C4-B5DE-D403FA44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549" y="787733"/>
            <a:ext cx="7954451" cy="49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7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18046</TotalTime>
  <Words>7510</Words>
  <Application>Microsoft Macintosh PowerPoint</Application>
  <PresentationFormat>Widescreen</PresentationFormat>
  <Paragraphs>1235</Paragraphs>
  <Slides>138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Persistent Data via a JSON Server</vt:lpstr>
      <vt:lpstr>Today’s Agenda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Agenda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Setting up json-server</vt:lpstr>
      <vt:lpstr>Today’s Agenda</vt:lpstr>
      <vt:lpstr>Today’s Agenda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Server Requests</vt:lpstr>
      <vt:lpstr>Today’s Agenda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Creating Posts</vt:lpstr>
      <vt:lpstr>Today’s Agenda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  <vt:lpstr>Editing, Deleting, and 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2563</cp:revision>
  <dcterms:created xsi:type="dcterms:W3CDTF">2020-01-13T18:17:54Z</dcterms:created>
  <dcterms:modified xsi:type="dcterms:W3CDTF">2021-11-16T14:59:48Z</dcterms:modified>
</cp:coreProperties>
</file>